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0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1B83D-6E1D-4650-A6E7-EF46264542E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F265F3-7B7E-498E-8E77-4D3FC1F182E2}">
      <dgm:prSet/>
      <dgm:spPr/>
      <dgm:t>
        <a:bodyPr/>
        <a:lstStyle/>
        <a:p>
          <a:r>
            <a:rPr lang="sk-SK"/>
            <a:t>Prejavujú sa</a:t>
          </a:r>
          <a:endParaRPr lang="en-US"/>
        </a:p>
      </dgm:t>
    </dgm:pt>
    <dgm:pt modelId="{DFA26051-009E-496B-9331-DFBEB4AFA176}" type="parTrans" cxnId="{D1E003CE-C04B-45AD-83E8-E89729549F2B}">
      <dgm:prSet/>
      <dgm:spPr/>
      <dgm:t>
        <a:bodyPr/>
        <a:lstStyle/>
        <a:p>
          <a:endParaRPr lang="en-US"/>
        </a:p>
      </dgm:t>
    </dgm:pt>
    <dgm:pt modelId="{375D8806-E8D4-4BD1-860B-E17E911F7D39}" type="sibTrans" cxnId="{D1E003CE-C04B-45AD-83E8-E89729549F2B}">
      <dgm:prSet/>
      <dgm:spPr/>
      <dgm:t>
        <a:bodyPr/>
        <a:lstStyle/>
        <a:p>
          <a:endParaRPr lang="en-US"/>
        </a:p>
      </dgm:t>
    </dgm:pt>
    <dgm:pt modelId="{C4E9B83C-85B5-4D83-9378-F118383080CB}">
      <dgm:prSet/>
      <dgm:spPr/>
      <dgm:t>
        <a:bodyPr/>
        <a:lstStyle/>
        <a:p>
          <a:r>
            <a:rPr lang="sk-SK"/>
            <a:t>Problémamy pri nadobúdaní a používaní najmä tzv. školských zručností</a:t>
          </a:r>
          <a:endParaRPr lang="en-US"/>
        </a:p>
      </dgm:t>
    </dgm:pt>
    <dgm:pt modelId="{CA224B7E-BEA9-45D7-A5EE-D4B408459066}" type="parTrans" cxnId="{3E4E9512-08CC-4C5D-B05A-6498A908C5CE}">
      <dgm:prSet/>
      <dgm:spPr/>
      <dgm:t>
        <a:bodyPr/>
        <a:lstStyle/>
        <a:p>
          <a:endParaRPr lang="en-US"/>
        </a:p>
      </dgm:t>
    </dgm:pt>
    <dgm:pt modelId="{EA3507D5-5870-4F64-8C9B-442DEBCB0AE6}" type="sibTrans" cxnId="{3E4E9512-08CC-4C5D-B05A-6498A908C5CE}">
      <dgm:prSet/>
      <dgm:spPr/>
      <dgm:t>
        <a:bodyPr/>
        <a:lstStyle/>
        <a:p>
          <a:endParaRPr lang="en-US"/>
        </a:p>
      </dgm:t>
    </dgm:pt>
    <dgm:pt modelId="{67B4CF33-8391-41AA-BB42-0E3F9B89B5D8}">
      <dgm:prSet/>
      <dgm:spPr/>
      <dgm:t>
        <a:bodyPr/>
        <a:lstStyle/>
        <a:p>
          <a:r>
            <a:rPr lang="sk-SK"/>
            <a:t>Čítanie</a:t>
          </a:r>
          <a:endParaRPr lang="en-US"/>
        </a:p>
      </dgm:t>
    </dgm:pt>
    <dgm:pt modelId="{273980A5-5AF7-4838-AC9A-75E5B516712C}" type="parTrans" cxnId="{55B8B249-A72E-48CD-B1C9-3104C0A196C3}">
      <dgm:prSet/>
      <dgm:spPr/>
      <dgm:t>
        <a:bodyPr/>
        <a:lstStyle/>
        <a:p>
          <a:endParaRPr lang="en-US"/>
        </a:p>
      </dgm:t>
    </dgm:pt>
    <dgm:pt modelId="{6412339F-C0BF-462D-95FE-5D94A101B945}" type="sibTrans" cxnId="{55B8B249-A72E-48CD-B1C9-3104C0A196C3}">
      <dgm:prSet/>
      <dgm:spPr/>
      <dgm:t>
        <a:bodyPr/>
        <a:lstStyle/>
        <a:p>
          <a:endParaRPr lang="en-US"/>
        </a:p>
      </dgm:t>
    </dgm:pt>
    <dgm:pt modelId="{C2488418-5255-4418-9A38-272658AC118B}">
      <dgm:prSet/>
      <dgm:spPr/>
      <dgm:t>
        <a:bodyPr/>
        <a:lstStyle/>
        <a:p>
          <a:r>
            <a:rPr lang="sk-SK"/>
            <a:t>Písanie</a:t>
          </a:r>
          <a:endParaRPr lang="en-US"/>
        </a:p>
      </dgm:t>
    </dgm:pt>
    <dgm:pt modelId="{C2773E64-B9AF-473D-9CB1-0384A69B2550}" type="parTrans" cxnId="{E79E070A-88F6-4ACD-8491-5D45156B70C0}">
      <dgm:prSet/>
      <dgm:spPr/>
      <dgm:t>
        <a:bodyPr/>
        <a:lstStyle/>
        <a:p>
          <a:endParaRPr lang="en-US"/>
        </a:p>
      </dgm:t>
    </dgm:pt>
    <dgm:pt modelId="{A481813D-FC3A-42B6-B6F5-1C27E5890885}" type="sibTrans" cxnId="{E79E070A-88F6-4ACD-8491-5D45156B70C0}">
      <dgm:prSet/>
      <dgm:spPr/>
      <dgm:t>
        <a:bodyPr/>
        <a:lstStyle/>
        <a:p>
          <a:endParaRPr lang="en-US"/>
        </a:p>
      </dgm:t>
    </dgm:pt>
    <dgm:pt modelId="{7D106C4B-19AF-4FE8-B498-278CDDD34C34}">
      <dgm:prSet/>
      <dgm:spPr/>
      <dgm:t>
        <a:bodyPr/>
        <a:lstStyle/>
        <a:p>
          <a:r>
            <a:rPr lang="sk-SK"/>
            <a:t>Počítanie</a:t>
          </a:r>
          <a:endParaRPr lang="en-US"/>
        </a:p>
      </dgm:t>
    </dgm:pt>
    <dgm:pt modelId="{33BC07FB-E3DC-48CC-9FCF-1028583085F7}" type="parTrans" cxnId="{EE1FD5A8-4A59-4725-948D-02C81327F3F9}">
      <dgm:prSet/>
      <dgm:spPr/>
      <dgm:t>
        <a:bodyPr/>
        <a:lstStyle/>
        <a:p>
          <a:endParaRPr lang="en-US"/>
        </a:p>
      </dgm:t>
    </dgm:pt>
    <dgm:pt modelId="{9B7C8F0F-1881-4CDB-BC05-080C0321FB82}" type="sibTrans" cxnId="{EE1FD5A8-4A59-4725-948D-02C81327F3F9}">
      <dgm:prSet/>
      <dgm:spPr/>
      <dgm:t>
        <a:bodyPr/>
        <a:lstStyle/>
        <a:p>
          <a:endParaRPr lang="en-US"/>
        </a:p>
      </dgm:t>
    </dgm:pt>
    <dgm:pt modelId="{E357277F-E0AA-4159-83EC-E5185A6DC96A}">
      <dgm:prSet/>
      <dgm:spPr/>
      <dgm:t>
        <a:bodyPr/>
        <a:lstStyle/>
        <a:p>
          <a:r>
            <a:rPr lang="sk-SK"/>
            <a:t>u jedincov s priemernou úrovňou intelektu</a:t>
          </a:r>
          <a:endParaRPr lang="en-US"/>
        </a:p>
      </dgm:t>
    </dgm:pt>
    <dgm:pt modelId="{A7570F14-70F2-4C79-BB72-53944F578AF0}" type="parTrans" cxnId="{EA50E656-BF54-47F2-9ED6-5023D5C8C106}">
      <dgm:prSet/>
      <dgm:spPr/>
      <dgm:t>
        <a:bodyPr/>
        <a:lstStyle/>
        <a:p>
          <a:endParaRPr lang="en-US"/>
        </a:p>
      </dgm:t>
    </dgm:pt>
    <dgm:pt modelId="{E31DDABB-0822-4A3E-841B-D3D62AB6884D}" type="sibTrans" cxnId="{EA50E656-BF54-47F2-9ED6-5023D5C8C106}">
      <dgm:prSet/>
      <dgm:spPr/>
      <dgm:t>
        <a:bodyPr/>
        <a:lstStyle/>
        <a:p>
          <a:endParaRPr lang="en-US"/>
        </a:p>
      </dgm:t>
    </dgm:pt>
    <dgm:pt modelId="{5D9DE08D-CB79-4544-A188-E3FDA4D0B1A3}" type="pres">
      <dgm:prSet presAssocID="{C321B83D-6E1D-4650-A6E7-EF46264542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3382819-6C56-4963-9C8D-8E92E380F41F}" type="pres">
      <dgm:prSet presAssocID="{46F265F3-7B7E-498E-8E77-4D3FC1F182E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D7B36F1-45E7-44D8-8D90-D6FB28DE0BFB}" type="pres">
      <dgm:prSet presAssocID="{375D8806-E8D4-4BD1-860B-E17E911F7D39}" presName="spacer" presStyleCnt="0"/>
      <dgm:spPr/>
    </dgm:pt>
    <dgm:pt modelId="{E39035D6-CF4C-48AD-9961-3247936FF1EA}" type="pres">
      <dgm:prSet presAssocID="{C4E9B83C-85B5-4D83-9378-F118383080C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760FAC2-8AC5-46B3-BC83-DDF627E849EB}" type="pres">
      <dgm:prSet presAssocID="{C4E9B83C-85B5-4D83-9378-F118383080C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CC025D4-BC66-429E-86B9-B310D9436BDC}" type="pres">
      <dgm:prSet presAssocID="{E357277F-E0AA-4159-83EC-E5185A6DC9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5B8B249-A72E-48CD-B1C9-3104C0A196C3}" srcId="{C4E9B83C-85B5-4D83-9378-F118383080CB}" destId="{67B4CF33-8391-41AA-BB42-0E3F9B89B5D8}" srcOrd="0" destOrd="0" parTransId="{273980A5-5AF7-4838-AC9A-75E5B516712C}" sibTransId="{6412339F-C0BF-462D-95FE-5D94A101B945}"/>
    <dgm:cxn modelId="{2A903710-D40C-42A0-B580-E178AEEA82D9}" type="presOf" srcId="{C2488418-5255-4418-9A38-272658AC118B}" destId="{7760FAC2-8AC5-46B3-BC83-DDF627E849EB}" srcOrd="0" destOrd="1" presId="urn:microsoft.com/office/officeart/2005/8/layout/vList2"/>
    <dgm:cxn modelId="{BEA3559A-5293-4205-AFDB-F08716A0A848}" type="presOf" srcId="{C4E9B83C-85B5-4D83-9378-F118383080CB}" destId="{E39035D6-CF4C-48AD-9961-3247936FF1EA}" srcOrd="0" destOrd="0" presId="urn:microsoft.com/office/officeart/2005/8/layout/vList2"/>
    <dgm:cxn modelId="{EA50E656-BF54-47F2-9ED6-5023D5C8C106}" srcId="{C321B83D-6E1D-4650-A6E7-EF46264542E4}" destId="{E357277F-E0AA-4159-83EC-E5185A6DC96A}" srcOrd="2" destOrd="0" parTransId="{A7570F14-70F2-4C79-BB72-53944F578AF0}" sibTransId="{E31DDABB-0822-4A3E-841B-D3D62AB6884D}"/>
    <dgm:cxn modelId="{E79E070A-88F6-4ACD-8491-5D45156B70C0}" srcId="{C4E9B83C-85B5-4D83-9378-F118383080CB}" destId="{C2488418-5255-4418-9A38-272658AC118B}" srcOrd="1" destOrd="0" parTransId="{C2773E64-B9AF-473D-9CB1-0384A69B2550}" sibTransId="{A481813D-FC3A-42B6-B6F5-1C27E5890885}"/>
    <dgm:cxn modelId="{F185C159-398E-4147-83BD-26E2B2BD13AE}" type="presOf" srcId="{67B4CF33-8391-41AA-BB42-0E3F9B89B5D8}" destId="{7760FAC2-8AC5-46B3-BC83-DDF627E849EB}" srcOrd="0" destOrd="0" presId="urn:microsoft.com/office/officeart/2005/8/layout/vList2"/>
    <dgm:cxn modelId="{643D664F-DF27-48F3-8EED-8750DD378FC6}" type="presOf" srcId="{7D106C4B-19AF-4FE8-B498-278CDDD34C34}" destId="{7760FAC2-8AC5-46B3-BC83-DDF627E849EB}" srcOrd="0" destOrd="2" presId="urn:microsoft.com/office/officeart/2005/8/layout/vList2"/>
    <dgm:cxn modelId="{89CAC146-4FE2-4B25-8D3E-C07381AB5A15}" type="presOf" srcId="{C321B83D-6E1D-4650-A6E7-EF46264542E4}" destId="{5D9DE08D-CB79-4544-A188-E3FDA4D0B1A3}" srcOrd="0" destOrd="0" presId="urn:microsoft.com/office/officeart/2005/8/layout/vList2"/>
    <dgm:cxn modelId="{D1E003CE-C04B-45AD-83E8-E89729549F2B}" srcId="{C321B83D-6E1D-4650-A6E7-EF46264542E4}" destId="{46F265F3-7B7E-498E-8E77-4D3FC1F182E2}" srcOrd="0" destOrd="0" parTransId="{DFA26051-009E-496B-9331-DFBEB4AFA176}" sibTransId="{375D8806-E8D4-4BD1-860B-E17E911F7D39}"/>
    <dgm:cxn modelId="{3E4E9512-08CC-4C5D-B05A-6498A908C5CE}" srcId="{C321B83D-6E1D-4650-A6E7-EF46264542E4}" destId="{C4E9B83C-85B5-4D83-9378-F118383080CB}" srcOrd="1" destOrd="0" parTransId="{CA224B7E-BEA9-45D7-A5EE-D4B408459066}" sibTransId="{EA3507D5-5870-4F64-8C9B-442DEBCB0AE6}"/>
    <dgm:cxn modelId="{EE1FD5A8-4A59-4725-948D-02C81327F3F9}" srcId="{C4E9B83C-85B5-4D83-9378-F118383080CB}" destId="{7D106C4B-19AF-4FE8-B498-278CDDD34C34}" srcOrd="2" destOrd="0" parTransId="{33BC07FB-E3DC-48CC-9FCF-1028583085F7}" sibTransId="{9B7C8F0F-1881-4CDB-BC05-080C0321FB82}"/>
    <dgm:cxn modelId="{BC3B2A14-CA9C-41F6-AE63-CA12555DE2BA}" type="presOf" srcId="{E357277F-E0AA-4159-83EC-E5185A6DC96A}" destId="{5CC025D4-BC66-429E-86B9-B310D9436BDC}" srcOrd="0" destOrd="0" presId="urn:microsoft.com/office/officeart/2005/8/layout/vList2"/>
    <dgm:cxn modelId="{85D5E24B-A4C4-4E2C-AF2D-9946EEC69FE5}" type="presOf" srcId="{46F265F3-7B7E-498E-8E77-4D3FC1F182E2}" destId="{33382819-6C56-4963-9C8D-8E92E380F41F}" srcOrd="0" destOrd="0" presId="urn:microsoft.com/office/officeart/2005/8/layout/vList2"/>
    <dgm:cxn modelId="{BA740E75-D86B-41B5-8F19-5E8E1634D51A}" type="presParOf" srcId="{5D9DE08D-CB79-4544-A188-E3FDA4D0B1A3}" destId="{33382819-6C56-4963-9C8D-8E92E380F41F}" srcOrd="0" destOrd="0" presId="urn:microsoft.com/office/officeart/2005/8/layout/vList2"/>
    <dgm:cxn modelId="{624E7C2B-2E31-4F63-BBF0-87D1B55AF274}" type="presParOf" srcId="{5D9DE08D-CB79-4544-A188-E3FDA4D0B1A3}" destId="{0D7B36F1-45E7-44D8-8D90-D6FB28DE0BFB}" srcOrd="1" destOrd="0" presId="urn:microsoft.com/office/officeart/2005/8/layout/vList2"/>
    <dgm:cxn modelId="{EF63912D-AE4C-4167-B5D1-477E8403A661}" type="presParOf" srcId="{5D9DE08D-CB79-4544-A188-E3FDA4D0B1A3}" destId="{E39035D6-CF4C-48AD-9961-3247936FF1EA}" srcOrd="2" destOrd="0" presId="urn:microsoft.com/office/officeart/2005/8/layout/vList2"/>
    <dgm:cxn modelId="{C426E4C1-5DE9-4E63-85F5-7C20A461FD47}" type="presParOf" srcId="{5D9DE08D-CB79-4544-A188-E3FDA4D0B1A3}" destId="{7760FAC2-8AC5-46B3-BC83-DDF627E849EB}" srcOrd="3" destOrd="0" presId="urn:microsoft.com/office/officeart/2005/8/layout/vList2"/>
    <dgm:cxn modelId="{4F125CD0-C0BA-4814-882E-2A55C0D5E998}" type="presParOf" srcId="{5D9DE08D-CB79-4544-A188-E3FDA4D0B1A3}" destId="{5CC025D4-BC66-429E-86B9-B310D9436B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98F6F-CDCD-4C56-962A-02392966E82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DE2B8D-19F0-45D3-9954-99BE7A9D3FCD}">
      <dgm:prSet/>
      <dgm:spPr/>
      <dgm:t>
        <a:bodyPr/>
        <a:lstStyle/>
        <a:p>
          <a:r>
            <a:rPr lang="sk-SK"/>
            <a:t>Niektorí (aj učitelia) dodnes pochybujú o ich existencii:</a:t>
          </a:r>
          <a:endParaRPr lang="en-US"/>
        </a:p>
      </dgm:t>
    </dgm:pt>
    <dgm:pt modelId="{97EBF45A-DC17-4AD1-A657-0134941E3129}" type="parTrans" cxnId="{C847EA32-D850-4863-B612-B97D525A0770}">
      <dgm:prSet/>
      <dgm:spPr/>
      <dgm:t>
        <a:bodyPr/>
        <a:lstStyle/>
        <a:p>
          <a:endParaRPr lang="en-US"/>
        </a:p>
      </dgm:t>
    </dgm:pt>
    <dgm:pt modelId="{6962F3D1-47AC-462A-9379-7420B09C97F4}" type="sibTrans" cxnId="{C847EA32-D850-4863-B612-B97D525A0770}">
      <dgm:prSet/>
      <dgm:spPr/>
      <dgm:t>
        <a:bodyPr/>
        <a:lstStyle/>
        <a:p>
          <a:endParaRPr lang="en-US"/>
        </a:p>
      </dgm:t>
    </dgm:pt>
    <dgm:pt modelId="{D188306B-2C30-4362-A2A8-86369888CD8F}">
      <dgm:prSet/>
      <dgm:spPr/>
      <dgm:t>
        <a:bodyPr/>
        <a:lstStyle/>
        <a:p>
          <a:r>
            <a:rPr lang="sk-SK"/>
            <a:t>„Sú len dobrí a zlí žiaci...“</a:t>
          </a:r>
          <a:endParaRPr lang="en-US"/>
        </a:p>
      </dgm:t>
    </dgm:pt>
    <dgm:pt modelId="{6996FD70-95CC-41B7-ABFD-75F4154E96CD}" type="parTrans" cxnId="{F0806DB6-32A3-4952-B00A-60C88B32DE6D}">
      <dgm:prSet/>
      <dgm:spPr/>
      <dgm:t>
        <a:bodyPr/>
        <a:lstStyle/>
        <a:p>
          <a:endParaRPr lang="en-US"/>
        </a:p>
      </dgm:t>
    </dgm:pt>
    <dgm:pt modelId="{EE16BC7A-F88C-4F66-ABE5-23386E593FC0}" type="sibTrans" cxnId="{F0806DB6-32A3-4952-B00A-60C88B32DE6D}">
      <dgm:prSet/>
      <dgm:spPr/>
      <dgm:t>
        <a:bodyPr/>
        <a:lstStyle/>
        <a:p>
          <a:endParaRPr lang="en-US"/>
        </a:p>
      </dgm:t>
    </dgm:pt>
    <dgm:pt modelId="{05FB5E48-65D0-4258-91E0-4F5E1EA75842}">
      <dgm:prSet/>
      <dgm:spPr/>
      <dgm:t>
        <a:bodyPr/>
        <a:lstStyle/>
        <a:p>
          <a:r>
            <a:rPr lang="sk-SK"/>
            <a:t>„sú len usilovní a leniví žiaci...“</a:t>
          </a:r>
          <a:endParaRPr lang="en-US"/>
        </a:p>
      </dgm:t>
    </dgm:pt>
    <dgm:pt modelId="{21480FB7-E3A7-4039-ACA1-11A9E16FDE52}" type="parTrans" cxnId="{3E0DF4A2-9134-4D5A-A38A-1C21B790DEF1}">
      <dgm:prSet/>
      <dgm:spPr/>
      <dgm:t>
        <a:bodyPr/>
        <a:lstStyle/>
        <a:p>
          <a:endParaRPr lang="en-US"/>
        </a:p>
      </dgm:t>
    </dgm:pt>
    <dgm:pt modelId="{DF6BD4A5-BE83-407A-A534-24FDDC74E464}" type="sibTrans" cxnId="{3E0DF4A2-9134-4D5A-A38A-1C21B790DEF1}">
      <dgm:prSet/>
      <dgm:spPr/>
      <dgm:t>
        <a:bodyPr/>
        <a:lstStyle/>
        <a:p>
          <a:endParaRPr lang="en-US"/>
        </a:p>
      </dgm:t>
    </dgm:pt>
    <dgm:pt modelId="{D711A384-9928-48E6-96B0-4EE94595AFE2}" type="pres">
      <dgm:prSet presAssocID="{9DA98F6F-CDCD-4C56-962A-02392966E8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604902C-A549-42F1-973B-880D27C48BAA}" type="pres">
      <dgm:prSet presAssocID="{DCDE2B8D-19F0-45D3-9954-99BE7A9D3FC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2F96825-55FC-4595-A52A-A4945181B1AB}" type="pres">
      <dgm:prSet presAssocID="{6962F3D1-47AC-462A-9379-7420B09C97F4}" presName="spacer" presStyleCnt="0"/>
      <dgm:spPr/>
    </dgm:pt>
    <dgm:pt modelId="{DA2214E4-DA3D-4F0E-B991-4A72B90F2EEE}" type="pres">
      <dgm:prSet presAssocID="{D188306B-2C30-4362-A2A8-86369888CD8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45703CB-DE6A-4019-A55D-D06306FFBCEA}" type="pres">
      <dgm:prSet presAssocID="{EE16BC7A-F88C-4F66-ABE5-23386E593FC0}" presName="spacer" presStyleCnt="0"/>
      <dgm:spPr/>
    </dgm:pt>
    <dgm:pt modelId="{F3710523-4CD5-4494-9DF0-E0D91AD2FE2C}" type="pres">
      <dgm:prSet presAssocID="{05FB5E48-65D0-4258-91E0-4F5E1EA7584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1BB38F7-E616-47C2-AE70-3E3F12544375}" type="presOf" srcId="{05FB5E48-65D0-4258-91E0-4F5E1EA75842}" destId="{F3710523-4CD5-4494-9DF0-E0D91AD2FE2C}" srcOrd="0" destOrd="0" presId="urn:microsoft.com/office/officeart/2005/8/layout/vList2"/>
    <dgm:cxn modelId="{DAF1D15F-6B53-4114-B7F7-66F062F1CE06}" type="presOf" srcId="{9DA98F6F-CDCD-4C56-962A-02392966E827}" destId="{D711A384-9928-48E6-96B0-4EE94595AFE2}" srcOrd="0" destOrd="0" presId="urn:microsoft.com/office/officeart/2005/8/layout/vList2"/>
    <dgm:cxn modelId="{C391AD6B-7276-4609-946A-F2378F70317F}" type="presOf" srcId="{D188306B-2C30-4362-A2A8-86369888CD8F}" destId="{DA2214E4-DA3D-4F0E-B991-4A72B90F2EEE}" srcOrd="0" destOrd="0" presId="urn:microsoft.com/office/officeart/2005/8/layout/vList2"/>
    <dgm:cxn modelId="{F0806DB6-32A3-4952-B00A-60C88B32DE6D}" srcId="{9DA98F6F-CDCD-4C56-962A-02392966E827}" destId="{D188306B-2C30-4362-A2A8-86369888CD8F}" srcOrd="1" destOrd="0" parTransId="{6996FD70-95CC-41B7-ABFD-75F4154E96CD}" sibTransId="{EE16BC7A-F88C-4F66-ABE5-23386E593FC0}"/>
    <dgm:cxn modelId="{309D6D89-054A-405E-94EC-30F860BC7ECB}" type="presOf" srcId="{DCDE2B8D-19F0-45D3-9954-99BE7A9D3FCD}" destId="{6604902C-A549-42F1-973B-880D27C48BAA}" srcOrd="0" destOrd="0" presId="urn:microsoft.com/office/officeart/2005/8/layout/vList2"/>
    <dgm:cxn modelId="{3E0DF4A2-9134-4D5A-A38A-1C21B790DEF1}" srcId="{9DA98F6F-CDCD-4C56-962A-02392966E827}" destId="{05FB5E48-65D0-4258-91E0-4F5E1EA75842}" srcOrd="2" destOrd="0" parTransId="{21480FB7-E3A7-4039-ACA1-11A9E16FDE52}" sibTransId="{DF6BD4A5-BE83-407A-A534-24FDDC74E464}"/>
    <dgm:cxn modelId="{C847EA32-D850-4863-B612-B97D525A0770}" srcId="{9DA98F6F-CDCD-4C56-962A-02392966E827}" destId="{DCDE2B8D-19F0-45D3-9954-99BE7A9D3FCD}" srcOrd="0" destOrd="0" parTransId="{97EBF45A-DC17-4AD1-A657-0134941E3129}" sibTransId="{6962F3D1-47AC-462A-9379-7420B09C97F4}"/>
    <dgm:cxn modelId="{EB8D68D9-7F18-435F-8497-2CF66F598897}" type="presParOf" srcId="{D711A384-9928-48E6-96B0-4EE94595AFE2}" destId="{6604902C-A549-42F1-973B-880D27C48BAA}" srcOrd="0" destOrd="0" presId="urn:microsoft.com/office/officeart/2005/8/layout/vList2"/>
    <dgm:cxn modelId="{3F3B4117-31F1-4994-B47D-003DEF8E4C84}" type="presParOf" srcId="{D711A384-9928-48E6-96B0-4EE94595AFE2}" destId="{62F96825-55FC-4595-A52A-A4945181B1AB}" srcOrd="1" destOrd="0" presId="urn:microsoft.com/office/officeart/2005/8/layout/vList2"/>
    <dgm:cxn modelId="{076BB9A6-7F9A-4511-B653-4887CBEF9F33}" type="presParOf" srcId="{D711A384-9928-48E6-96B0-4EE94595AFE2}" destId="{DA2214E4-DA3D-4F0E-B991-4A72B90F2EEE}" srcOrd="2" destOrd="0" presId="urn:microsoft.com/office/officeart/2005/8/layout/vList2"/>
    <dgm:cxn modelId="{CB548F81-8272-4408-AC15-C23C93335CBF}" type="presParOf" srcId="{D711A384-9928-48E6-96B0-4EE94595AFE2}" destId="{845703CB-DE6A-4019-A55D-D06306FFBCEA}" srcOrd="3" destOrd="0" presId="urn:microsoft.com/office/officeart/2005/8/layout/vList2"/>
    <dgm:cxn modelId="{932B0518-A6E6-4B46-B96B-37495FD66A4A}" type="presParOf" srcId="{D711A384-9928-48E6-96B0-4EE94595AFE2}" destId="{F3710523-4CD5-4494-9DF0-E0D91AD2FE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F07747-9789-461B-8960-B4E8C1C1E07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4DDB126-59AE-4E08-A5CA-C8D4F62F18F2}">
      <dgm:prSet/>
      <dgm:spPr/>
      <dgm:t>
        <a:bodyPr/>
        <a:lstStyle/>
        <a:p>
          <a:r>
            <a:rPr lang="sk-SK"/>
            <a:t>sa vyskytujú v každom kultúrnom i jazykovom prostredí</a:t>
          </a:r>
          <a:endParaRPr lang="en-US"/>
        </a:p>
      </dgm:t>
    </dgm:pt>
    <dgm:pt modelId="{6FEBCE77-9AFF-4E74-97E5-572482A21A3D}" type="parTrans" cxnId="{0F169815-6B50-44A1-846A-A4EA4A18325B}">
      <dgm:prSet/>
      <dgm:spPr/>
      <dgm:t>
        <a:bodyPr/>
        <a:lstStyle/>
        <a:p>
          <a:endParaRPr lang="en-US"/>
        </a:p>
      </dgm:t>
    </dgm:pt>
    <dgm:pt modelId="{57CFA2AD-CACF-4A6F-A834-8CD2E313B722}" type="sibTrans" cxnId="{0F169815-6B50-44A1-846A-A4EA4A18325B}">
      <dgm:prSet/>
      <dgm:spPr/>
      <dgm:t>
        <a:bodyPr/>
        <a:lstStyle/>
        <a:p>
          <a:endParaRPr lang="en-US"/>
        </a:p>
      </dgm:t>
    </dgm:pt>
    <dgm:pt modelId="{EE7B0033-AC64-4E2F-A44C-72FB379F147D}">
      <dgm:prSet/>
      <dgm:spPr/>
      <dgm:t>
        <a:bodyPr/>
        <a:lstStyle/>
        <a:p>
          <a:r>
            <a:rPr lang="sk-SK"/>
            <a:t>pri všetkých výukových metódach používaných vo vzdelávaní </a:t>
          </a:r>
          <a:endParaRPr lang="en-US"/>
        </a:p>
      </dgm:t>
    </dgm:pt>
    <dgm:pt modelId="{F9DBF2E1-B1EE-4AFA-AAD0-9EB6327317E4}" type="parTrans" cxnId="{07A10B01-8B4B-4F1E-A490-F04FA0D23B1B}">
      <dgm:prSet/>
      <dgm:spPr/>
      <dgm:t>
        <a:bodyPr/>
        <a:lstStyle/>
        <a:p>
          <a:endParaRPr lang="en-US"/>
        </a:p>
      </dgm:t>
    </dgm:pt>
    <dgm:pt modelId="{B4FD9146-C0CF-4D9E-94B2-36E6FA0D006C}" type="sibTrans" cxnId="{07A10B01-8B4B-4F1E-A490-F04FA0D23B1B}">
      <dgm:prSet/>
      <dgm:spPr/>
      <dgm:t>
        <a:bodyPr/>
        <a:lstStyle/>
        <a:p>
          <a:endParaRPr lang="en-US"/>
        </a:p>
      </dgm:t>
    </dgm:pt>
    <dgm:pt modelId="{1AA90532-EFE4-49EC-9B74-30EB1A2F59D5}" type="pres">
      <dgm:prSet presAssocID="{D8F07747-9789-461B-8960-B4E8C1C1E0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3A5B175-2D75-48BC-BA78-18908C7E2B8C}" type="pres">
      <dgm:prSet presAssocID="{94DDB126-59AE-4E08-A5CA-C8D4F62F18F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F313B0A-900A-446C-A214-5403A691A609}" type="pres">
      <dgm:prSet presAssocID="{57CFA2AD-CACF-4A6F-A834-8CD2E313B722}" presName="spacer" presStyleCnt="0"/>
      <dgm:spPr/>
    </dgm:pt>
    <dgm:pt modelId="{C08E95EE-8A3A-4384-A372-A84AAF7DD69C}" type="pres">
      <dgm:prSet presAssocID="{EE7B0033-AC64-4E2F-A44C-72FB379F147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F169815-6B50-44A1-846A-A4EA4A18325B}" srcId="{D8F07747-9789-461B-8960-B4E8C1C1E077}" destId="{94DDB126-59AE-4E08-A5CA-C8D4F62F18F2}" srcOrd="0" destOrd="0" parTransId="{6FEBCE77-9AFF-4E74-97E5-572482A21A3D}" sibTransId="{57CFA2AD-CACF-4A6F-A834-8CD2E313B722}"/>
    <dgm:cxn modelId="{E36A22B7-58D1-4066-8AD9-E7289D5E8319}" type="presOf" srcId="{94DDB126-59AE-4E08-A5CA-C8D4F62F18F2}" destId="{63A5B175-2D75-48BC-BA78-18908C7E2B8C}" srcOrd="0" destOrd="0" presId="urn:microsoft.com/office/officeart/2005/8/layout/vList2"/>
    <dgm:cxn modelId="{07A10B01-8B4B-4F1E-A490-F04FA0D23B1B}" srcId="{D8F07747-9789-461B-8960-B4E8C1C1E077}" destId="{EE7B0033-AC64-4E2F-A44C-72FB379F147D}" srcOrd="1" destOrd="0" parTransId="{F9DBF2E1-B1EE-4AFA-AAD0-9EB6327317E4}" sibTransId="{B4FD9146-C0CF-4D9E-94B2-36E6FA0D006C}"/>
    <dgm:cxn modelId="{168A46E6-9106-44EF-A84E-4C45F2BDC4FE}" type="presOf" srcId="{D8F07747-9789-461B-8960-B4E8C1C1E077}" destId="{1AA90532-EFE4-49EC-9B74-30EB1A2F59D5}" srcOrd="0" destOrd="0" presId="urn:microsoft.com/office/officeart/2005/8/layout/vList2"/>
    <dgm:cxn modelId="{72F9404C-9E79-4D0A-8614-190188ACC0BE}" type="presOf" srcId="{EE7B0033-AC64-4E2F-A44C-72FB379F147D}" destId="{C08E95EE-8A3A-4384-A372-A84AAF7DD69C}" srcOrd="0" destOrd="0" presId="urn:microsoft.com/office/officeart/2005/8/layout/vList2"/>
    <dgm:cxn modelId="{8762F303-8D0D-44E6-9F99-BC3F154F7479}" type="presParOf" srcId="{1AA90532-EFE4-49EC-9B74-30EB1A2F59D5}" destId="{63A5B175-2D75-48BC-BA78-18908C7E2B8C}" srcOrd="0" destOrd="0" presId="urn:microsoft.com/office/officeart/2005/8/layout/vList2"/>
    <dgm:cxn modelId="{2D7B60EB-51E3-4FEF-9A6B-1709B37449B6}" type="presParOf" srcId="{1AA90532-EFE4-49EC-9B74-30EB1A2F59D5}" destId="{1F313B0A-900A-446C-A214-5403A691A609}" srcOrd="1" destOrd="0" presId="urn:microsoft.com/office/officeart/2005/8/layout/vList2"/>
    <dgm:cxn modelId="{2D87552F-BB79-4440-A9ED-4857BDC6C4FF}" type="presParOf" srcId="{1AA90532-EFE4-49EC-9B74-30EB1A2F59D5}" destId="{C08E95EE-8A3A-4384-A372-A84AAF7DD69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796315-8489-4229-86AF-F2AE14A85C9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E55269-4C5F-485C-8ADE-CB71BFC29423}">
      <dgm:prSet/>
      <dgm:spPr/>
      <dgm:t>
        <a:bodyPr/>
        <a:lstStyle/>
        <a:p>
          <a:r>
            <a:rPr lang="sk-SK"/>
            <a:t>Pomáhajú prehľady gramatiky</a:t>
          </a:r>
          <a:endParaRPr lang="en-US"/>
        </a:p>
      </dgm:t>
    </dgm:pt>
    <dgm:pt modelId="{97BADBCB-D1B2-466B-8071-F48D8A72D78D}" type="parTrans" cxnId="{8C0A051F-CEC6-4A5A-877E-C7A5A51F60D4}">
      <dgm:prSet/>
      <dgm:spPr/>
      <dgm:t>
        <a:bodyPr/>
        <a:lstStyle/>
        <a:p>
          <a:endParaRPr lang="en-US"/>
        </a:p>
      </dgm:t>
    </dgm:pt>
    <dgm:pt modelId="{B2BFA82B-545E-4100-A658-B12D7F874BEA}" type="sibTrans" cxnId="{8C0A051F-CEC6-4A5A-877E-C7A5A51F60D4}">
      <dgm:prSet/>
      <dgm:spPr/>
      <dgm:t>
        <a:bodyPr/>
        <a:lstStyle/>
        <a:p>
          <a:endParaRPr lang="en-US"/>
        </a:p>
      </dgm:t>
    </dgm:pt>
    <dgm:pt modelId="{F53A8875-6B5F-4EE4-8FFE-FFA1428A7255}">
      <dgm:prSet/>
      <dgm:spPr/>
      <dgm:t>
        <a:bodyPr/>
        <a:lstStyle/>
        <a:p>
          <a:r>
            <a:rPr lang="sk-SK"/>
            <a:t>Slovníky</a:t>
          </a:r>
          <a:endParaRPr lang="en-US"/>
        </a:p>
      </dgm:t>
    </dgm:pt>
    <dgm:pt modelId="{706A20DF-AA25-42CC-88DB-06E1C3C95DCC}" type="parTrans" cxnId="{455C400F-789E-470B-BD97-2293F32C3B92}">
      <dgm:prSet/>
      <dgm:spPr/>
      <dgm:t>
        <a:bodyPr/>
        <a:lstStyle/>
        <a:p>
          <a:endParaRPr lang="en-US"/>
        </a:p>
      </dgm:t>
    </dgm:pt>
    <dgm:pt modelId="{F93F4526-A0D2-42A3-B08E-B1FE18EBB766}" type="sibTrans" cxnId="{455C400F-789E-470B-BD97-2293F32C3B92}">
      <dgm:prSet/>
      <dgm:spPr/>
      <dgm:t>
        <a:bodyPr/>
        <a:lstStyle/>
        <a:p>
          <a:endParaRPr lang="en-US"/>
        </a:p>
      </dgm:t>
    </dgm:pt>
    <dgm:pt modelId="{29585F4C-71C5-468F-9F94-78B346F2A7FE}">
      <dgm:prSet/>
      <dgm:spPr/>
      <dgm:t>
        <a:bodyPr/>
        <a:lstStyle/>
        <a:p>
          <a:r>
            <a:rPr lang="sk-SK"/>
            <a:t>Kontrola gramatiky na PC</a:t>
          </a:r>
          <a:endParaRPr lang="en-US"/>
        </a:p>
      </dgm:t>
    </dgm:pt>
    <dgm:pt modelId="{A6B84E68-E142-4F40-AD26-E15BBD1F33AA}" type="parTrans" cxnId="{4F668BA8-A018-4DD4-A990-B8760602E2DA}">
      <dgm:prSet/>
      <dgm:spPr/>
      <dgm:t>
        <a:bodyPr/>
        <a:lstStyle/>
        <a:p>
          <a:endParaRPr lang="en-US"/>
        </a:p>
      </dgm:t>
    </dgm:pt>
    <dgm:pt modelId="{376C4C01-C6CC-4C38-870F-57099B6274AA}" type="sibTrans" cxnId="{4F668BA8-A018-4DD4-A990-B8760602E2DA}">
      <dgm:prSet/>
      <dgm:spPr/>
      <dgm:t>
        <a:bodyPr/>
        <a:lstStyle/>
        <a:p>
          <a:endParaRPr lang="en-US"/>
        </a:p>
      </dgm:t>
    </dgm:pt>
    <dgm:pt modelId="{1FAD06A2-C8B4-4675-8407-35858CB4D32C}" type="pres">
      <dgm:prSet presAssocID="{48796315-8489-4229-86AF-F2AE14A85C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B2FAF30-71EE-428F-97F0-6883D0C80CC1}" type="pres">
      <dgm:prSet presAssocID="{2BE55269-4C5F-485C-8ADE-CB71BFC29423}" presName="parentLin" presStyleCnt="0"/>
      <dgm:spPr/>
    </dgm:pt>
    <dgm:pt modelId="{210CDA58-EEC7-4589-A79B-F1B828C44357}" type="pres">
      <dgm:prSet presAssocID="{2BE55269-4C5F-485C-8ADE-CB71BFC29423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195DF3C2-83E8-48B7-A1EF-E33F580365F8}" type="pres">
      <dgm:prSet presAssocID="{2BE55269-4C5F-485C-8ADE-CB71BFC294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1015DAA-0D5C-4651-B999-392FD0809221}" type="pres">
      <dgm:prSet presAssocID="{2BE55269-4C5F-485C-8ADE-CB71BFC29423}" presName="negativeSpace" presStyleCnt="0"/>
      <dgm:spPr/>
    </dgm:pt>
    <dgm:pt modelId="{3E93E92A-1A89-406F-970C-FD9E57172324}" type="pres">
      <dgm:prSet presAssocID="{2BE55269-4C5F-485C-8ADE-CB71BFC29423}" presName="childText" presStyleLbl="conFgAcc1" presStyleIdx="0" presStyleCnt="3">
        <dgm:presLayoutVars>
          <dgm:bulletEnabled val="1"/>
        </dgm:presLayoutVars>
      </dgm:prSet>
      <dgm:spPr/>
    </dgm:pt>
    <dgm:pt modelId="{E192DC59-CB25-4837-94EB-CEAF2E0AA620}" type="pres">
      <dgm:prSet presAssocID="{B2BFA82B-545E-4100-A658-B12D7F874BEA}" presName="spaceBetweenRectangles" presStyleCnt="0"/>
      <dgm:spPr/>
    </dgm:pt>
    <dgm:pt modelId="{9995F3F3-1A42-4AAC-957C-C48BDE706EC7}" type="pres">
      <dgm:prSet presAssocID="{F53A8875-6B5F-4EE4-8FFE-FFA1428A7255}" presName="parentLin" presStyleCnt="0"/>
      <dgm:spPr/>
    </dgm:pt>
    <dgm:pt modelId="{5D45A1B1-0696-4F0D-844A-6DD131DB98B7}" type="pres">
      <dgm:prSet presAssocID="{F53A8875-6B5F-4EE4-8FFE-FFA1428A7255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127D8673-1BD8-4199-8BB0-0FBE3226110D}" type="pres">
      <dgm:prSet presAssocID="{F53A8875-6B5F-4EE4-8FFE-FFA1428A725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6BD1173-1AA0-4DA2-A5F3-5C0EED2599EB}" type="pres">
      <dgm:prSet presAssocID="{F53A8875-6B5F-4EE4-8FFE-FFA1428A7255}" presName="negativeSpace" presStyleCnt="0"/>
      <dgm:spPr/>
    </dgm:pt>
    <dgm:pt modelId="{CEC6F7DB-3602-4A9B-9714-605D1A6FA91A}" type="pres">
      <dgm:prSet presAssocID="{F53A8875-6B5F-4EE4-8FFE-FFA1428A7255}" presName="childText" presStyleLbl="conFgAcc1" presStyleIdx="1" presStyleCnt="3">
        <dgm:presLayoutVars>
          <dgm:bulletEnabled val="1"/>
        </dgm:presLayoutVars>
      </dgm:prSet>
      <dgm:spPr/>
    </dgm:pt>
    <dgm:pt modelId="{5E556467-53FA-4678-A2BF-64DADEB56D4F}" type="pres">
      <dgm:prSet presAssocID="{F93F4526-A0D2-42A3-B08E-B1FE18EBB766}" presName="spaceBetweenRectangles" presStyleCnt="0"/>
      <dgm:spPr/>
    </dgm:pt>
    <dgm:pt modelId="{E2BA4037-4283-4FE8-9C8A-6F7764A3F529}" type="pres">
      <dgm:prSet presAssocID="{29585F4C-71C5-468F-9F94-78B346F2A7FE}" presName="parentLin" presStyleCnt="0"/>
      <dgm:spPr/>
    </dgm:pt>
    <dgm:pt modelId="{E34A1722-A17D-4B7D-A7DF-8B26DD19CD7A}" type="pres">
      <dgm:prSet presAssocID="{29585F4C-71C5-468F-9F94-78B346F2A7FE}" presName="parentLeftMargin" presStyleLbl="node1" presStyleIdx="1" presStyleCnt="3"/>
      <dgm:spPr/>
      <dgm:t>
        <a:bodyPr/>
        <a:lstStyle/>
        <a:p>
          <a:endParaRPr lang="sk-SK"/>
        </a:p>
      </dgm:t>
    </dgm:pt>
    <dgm:pt modelId="{0CBFBA7F-6686-4CF3-91E5-367CCD6239E9}" type="pres">
      <dgm:prSet presAssocID="{29585F4C-71C5-468F-9F94-78B346F2A7F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2A43C79-0A0B-489C-AFD3-3A8842AE3D00}" type="pres">
      <dgm:prSet presAssocID="{29585F4C-71C5-468F-9F94-78B346F2A7FE}" presName="negativeSpace" presStyleCnt="0"/>
      <dgm:spPr/>
    </dgm:pt>
    <dgm:pt modelId="{4A0BB9C6-B23F-45DD-842E-2A992D90B190}" type="pres">
      <dgm:prSet presAssocID="{29585F4C-71C5-468F-9F94-78B346F2A7F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55C400F-789E-470B-BD97-2293F32C3B92}" srcId="{48796315-8489-4229-86AF-F2AE14A85C91}" destId="{F53A8875-6B5F-4EE4-8FFE-FFA1428A7255}" srcOrd="1" destOrd="0" parTransId="{706A20DF-AA25-42CC-88DB-06E1C3C95DCC}" sibTransId="{F93F4526-A0D2-42A3-B08E-B1FE18EBB766}"/>
    <dgm:cxn modelId="{4F668BA8-A018-4DD4-A990-B8760602E2DA}" srcId="{48796315-8489-4229-86AF-F2AE14A85C91}" destId="{29585F4C-71C5-468F-9F94-78B346F2A7FE}" srcOrd="2" destOrd="0" parTransId="{A6B84E68-E142-4F40-AD26-E15BBD1F33AA}" sibTransId="{376C4C01-C6CC-4C38-870F-57099B6274AA}"/>
    <dgm:cxn modelId="{8C0A051F-CEC6-4A5A-877E-C7A5A51F60D4}" srcId="{48796315-8489-4229-86AF-F2AE14A85C91}" destId="{2BE55269-4C5F-485C-8ADE-CB71BFC29423}" srcOrd="0" destOrd="0" parTransId="{97BADBCB-D1B2-466B-8071-F48D8A72D78D}" sibTransId="{B2BFA82B-545E-4100-A658-B12D7F874BEA}"/>
    <dgm:cxn modelId="{A2EC9312-281C-4C47-B781-F55DDF021F20}" type="presOf" srcId="{29585F4C-71C5-468F-9F94-78B346F2A7FE}" destId="{0CBFBA7F-6686-4CF3-91E5-367CCD6239E9}" srcOrd="1" destOrd="0" presId="urn:microsoft.com/office/officeart/2005/8/layout/list1"/>
    <dgm:cxn modelId="{7C71537A-F387-44AB-9207-9811C2E3827E}" type="presOf" srcId="{2BE55269-4C5F-485C-8ADE-CB71BFC29423}" destId="{195DF3C2-83E8-48B7-A1EF-E33F580365F8}" srcOrd="1" destOrd="0" presId="urn:microsoft.com/office/officeart/2005/8/layout/list1"/>
    <dgm:cxn modelId="{24AE9484-EDFF-43DC-BA78-251B7A6CB07A}" type="presOf" srcId="{F53A8875-6B5F-4EE4-8FFE-FFA1428A7255}" destId="{127D8673-1BD8-4199-8BB0-0FBE3226110D}" srcOrd="1" destOrd="0" presId="urn:microsoft.com/office/officeart/2005/8/layout/list1"/>
    <dgm:cxn modelId="{95945ED9-4A58-4C2E-9C5C-165A93A2D934}" type="presOf" srcId="{2BE55269-4C5F-485C-8ADE-CB71BFC29423}" destId="{210CDA58-EEC7-4589-A79B-F1B828C44357}" srcOrd="0" destOrd="0" presId="urn:microsoft.com/office/officeart/2005/8/layout/list1"/>
    <dgm:cxn modelId="{C37F4A48-DD84-4328-9C01-F92612B7A485}" type="presOf" srcId="{48796315-8489-4229-86AF-F2AE14A85C91}" destId="{1FAD06A2-C8B4-4675-8407-35858CB4D32C}" srcOrd="0" destOrd="0" presId="urn:microsoft.com/office/officeart/2005/8/layout/list1"/>
    <dgm:cxn modelId="{54DB4307-7278-4563-B47B-F4A84B6BC49C}" type="presOf" srcId="{F53A8875-6B5F-4EE4-8FFE-FFA1428A7255}" destId="{5D45A1B1-0696-4F0D-844A-6DD131DB98B7}" srcOrd="0" destOrd="0" presId="urn:microsoft.com/office/officeart/2005/8/layout/list1"/>
    <dgm:cxn modelId="{3068ED36-0C0D-4FDB-9B61-22D890635C5D}" type="presOf" srcId="{29585F4C-71C5-468F-9F94-78B346F2A7FE}" destId="{E34A1722-A17D-4B7D-A7DF-8B26DD19CD7A}" srcOrd="0" destOrd="0" presId="urn:microsoft.com/office/officeart/2005/8/layout/list1"/>
    <dgm:cxn modelId="{4140E20F-2929-405F-9406-B286D98BF135}" type="presParOf" srcId="{1FAD06A2-C8B4-4675-8407-35858CB4D32C}" destId="{1B2FAF30-71EE-428F-97F0-6883D0C80CC1}" srcOrd="0" destOrd="0" presId="urn:microsoft.com/office/officeart/2005/8/layout/list1"/>
    <dgm:cxn modelId="{F847DD9C-D069-4F8C-A45C-DA598A1C289B}" type="presParOf" srcId="{1B2FAF30-71EE-428F-97F0-6883D0C80CC1}" destId="{210CDA58-EEC7-4589-A79B-F1B828C44357}" srcOrd="0" destOrd="0" presId="urn:microsoft.com/office/officeart/2005/8/layout/list1"/>
    <dgm:cxn modelId="{26AC60B0-3B01-4ADE-B145-298B0F5380A9}" type="presParOf" srcId="{1B2FAF30-71EE-428F-97F0-6883D0C80CC1}" destId="{195DF3C2-83E8-48B7-A1EF-E33F580365F8}" srcOrd="1" destOrd="0" presId="urn:microsoft.com/office/officeart/2005/8/layout/list1"/>
    <dgm:cxn modelId="{72345379-BF5B-4252-BA80-2A06EC088AA3}" type="presParOf" srcId="{1FAD06A2-C8B4-4675-8407-35858CB4D32C}" destId="{B1015DAA-0D5C-4651-B999-392FD0809221}" srcOrd="1" destOrd="0" presId="urn:microsoft.com/office/officeart/2005/8/layout/list1"/>
    <dgm:cxn modelId="{EF14F827-3486-42BE-A621-3FB598AF6FBC}" type="presParOf" srcId="{1FAD06A2-C8B4-4675-8407-35858CB4D32C}" destId="{3E93E92A-1A89-406F-970C-FD9E57172324}" srcOrd="2" destOrd="0" presId="urn:microsoft.com/office/officeart/2005/8/layout/list1"/>
    <dgm:cxn modelId="{2A21A96A-E3AE-41C1-9437-1CDF86FAABD1}" type="presParOf" srcId="{1FAD06A2-C8B4-4675-8407-35858CB4D32C}" destId="{E192DC59-CB25-4837-94EB-CEAF2E0AA620}" srcOrd="3" destOrd="0" presId="urn:microsoft.com/office/officeart/2005/8/layout/list1"/>
    <dgm:cxn modelId="{8D6759A1-D47C-47DC-9F29-496FFC854820}" type="presParOf" srcId="{1FAD06A2-C8B4-4675-8407-35858CB4D32C}" destId="{9995F3F3-1A42-4AAC-957C-C48BDE706EC7}" srcOrd="4" destOrd="0" presId="urn:microsoft.com/office/officeart/2005/8/layout/list1"/>
    <dgm:cxn modelId="{5D2D2FDB-B430-4C68-BBEC-4014E5D696EC}" type="presParOf" srcId="{9995F3F3-1A42-4AAC-957C-C48BDE706EC7}" destId="{5D45A1B1-0696-4F0D-844A-6DD131DB98B7}" srcOrd="0" destOrd="0" presId="urn:microsoft.com/office/officeart/2005/8/layout/list1"/>
    <dgm:cxn modelId="{F2454FDA-65E9-442D-AC40-37CCBEA20605}" type="presParOf" srcId="{9995F3F3-1A42-4AAC-957C-C48BDE706EC7}" destId="{127D8673-1BD8-4199-8BB0-0FBE3226110D}" srcOrd="1" destOrd="0" presId="urn:microsoft.com/office/officeart/2005/8/layout/list1"/>
    <dgm:cxn modelId="{F2D189FC-7400-4ACC-926D-89A164146378}" type="presParOf" srcId="{1FAD06A2-C8B4-4675-8407-35858CB4D32C}" destId="{F6BD1173-1AA0-4DA2-A5F3-5C0EED2599EB}" srcOrd="5" destOrd="0" presId="urn:microsoft.com/office/officeart/2005/8/layout/list1"/>
    <dgm:cxn modelId="{8904C087-7175-45FC-8BEA-34AE33A2B2B5}" type="presParOf" srcId="{1FAD06A2-C8B4-4675-8407-35858CB4D32C}" destId="{CEC6F7DB-3602-4A9B-9714-605D1A6FA91A}" srcOrd="6" destOrd="0" presId="urn:microsoft.com/office/officeart/2005/8/layout/list1"/>
    <dgm:cxn modelId="{6410DE06-F6F4-4379-B811-51C05F4EF2DB}" type="presParOf" srcId="{1FAD06A2-C8B4-4675-8407-35858CB4D32C}" destId="{5E556467-53FA-4678-A2BF-64DADEB56D4F}" srcOrd="7" destOrd="0" presId="urn:microsoft.com/office/officeart/2005/8/layout/list1"/>
    <dgm:cxn modelId="{51B3A530-26C2-4AF1-B508-5E75E8C389C9}" type="presParOf" srcId="{1FAD06A2-C8B4-4675-8407-35858CB4D32C}" destId="{E2BA4037-4283-4FE8-9C8A-6F7764A3F529}" srcOrd="8" destOrd="0" presId="urn:microsoft.com/office/officeart/2005/8/layout/list1"/>
    <dgm:cxn modelId="{D597FC5C-CDE1-43FF-ABA0-E6541D348C1F}" type="presParOf" srcId="{E2BA4037-4283-4FE8-9C8A-6F7764A3F529}" destId="{E34A1722-A17D-4B7D-A7DF-8B26DD19CD7A}" srcOrd="0" destOrd="0" presId="urn:microsoft.com/office/officeart/2005/8/layout/list1"/>
    <dgm:cxn modelId="{7D064AA0-B822-46BD-A7BD-9472AA0BE701}" type="presParOf" srcId="{E2BA4037-4283-4FE8-9C8A-6F7764A3F529}" destId="{0CBFBA7F-6686-4CF3-91E5-367CCD6239E9}" srcOrd="1" destOrd="0" presId="urn:microsoft.com/office/officeart/2005/8/layout/list1"/>
    <dgm:cxn modelId="{209C0E11-86D9-4582-9A1C-0326A15B80E4}" type="presParOf" srcId="{1FAD06A2-C8B4-4675-8407-35858CB4D32C}" destId="{32A43C79-0A0B-489C-AFD3-3A8842AE3D00}" srcOrd="9" destOrd="0" presId="urn:microsoft.com/office/officeart/2005/8/layout/list1"/>
    <dgm:cxn modelId="{0BCBF0D8-A0DB-4D39-9E5E-5A23A52F2C13}" type="presParOf" srcId="{1FAD06A2-C8B4-4675-8407-35858CB4D32C}" destId="{4A0BB9C6-B23F-45DD-842E-2A992D90B1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5B2F7B-008B-4007-9489-1193C80BCAC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5FEE85-9D4D-43EA-90D5-B9EC99E56EDC}">
      <dgm:prSet/>
      <dgm:spPr/>
      <dgm:t>
        <a:bodyPr/>
        <a:lstStyle/>
        <a:p>
          <a:r>
            <a:rPr lang="sk-SK"/>
            <a:t>Učenie, oslobodené od faktografického memorovania informácií, od výuky, keď informácie plynú od učiteľa k žiakom a dôraz je kladený na výkony.</a:t>
          </a:r>
          <a:endParaRPr lang="en-US"/>
        </a:p>
      </dgm:t>
    </dgm:pt>
    <dgm:pt modelId="{0F9196B3-12BF-41BD-A894-0E6AFE44703C}" type="parTrans" cxnId="{B1ADB9CD-4220-4E28-8D18-EEE6A5109FEE}">
      <dgm:prSet/>
      <dgm:spPr/>
      <dgm:t>
        <a:bodyPr/>
        <a:lstStyle/>
        <a:p>
          <a:endParaRPr lang="en-US"/>
        </a:p>
      </dgm:t>
    </dgm:pt>
    <dgm:pt modelId="{CD492CF7-29C3-42DB-9434-D1F4BCC9DBCC}" type="sibTrans" cxnId="{B1ADB9CD-4220-4E28-8D18-EEE6A5109FEE}">
      <dgm:prSet/>
      <dgm:spPr/>
      <dgm:t>
        <a:bodyPr/>
        <a:lstStyle/>
        <a:p>
          <a:endParaRPr lang="en-US"/>
        </a:p>
      </dgm:t>
    </dgm:pt>
    <dgm:pt modelId="{B4D18479-4443-4929-A163-FCA2E76A6E0E}">
      <dgm:prSet/>
      <dgm:spPr/>
      <dgm:t>
        <a:bodyPr/>
        <a:lstStyle/>
        <a:p>
          <a:r>
            <a:rPr lang="sk-SK"/>
            <a:t>Učenie, ktoré podporuje tvorivosť, zážitky, konštruovanie informácií, vedomostí a faktov</a:t>
          </a:r>
          <a:endParaRPr lang="en-US"/>
        </a:p>
      </dgm:t>
    </dgm:pt>
    <dgm:pt modelId="{610DCD28-8C30-4307-AF1B-E803E5E561BC}" type="parTrans" cxnId="{B0832BB6-27F5-4FBD-A20F-1A4EEEF3FC08}">
      <dgm:prSet/>
      <dgm:spPr/>
      <dgm:t>
        <a:bodyPr/>
        <a:lstStyle/>
        <a:p>
          <a:endParaRPr lang="en-US"/>
        </a:p>
      </dgm:t>
    </dgm:pt>
    <dgm:pt modelId="{4462EB3F-7AD6-4993-8B4E-2B6A97563F8B}" type="sibTrans" cxnId="{B0832BB6-27F5-4FBD-A20F-1A4EEEF3FC08}">
      <dgm:prSet/>
      <dgm:spPr/>
      <dgm:t>
        <a:bodyPr/>
        <a:lstStyle/>
        <a:p>
          <a:endParaRPr lang="en-US"/>
        </a:p>
      </dgm:t>
    </dgm:pt>
    <dgm:pt modelId="{5AC4DC56-1D06-4052-BCC1-370913DA5F7B}" type="pres">
      <dgm:prSet presAssocID="{E75B2F7B-008B-4007-9489-1193C80BCA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F22F0D45-0088-4F28-980F-3B28ED58F6B7}" type="pres">
      <dgm:prSet presAssocID="{995FEE85-9D4D-43EA-90D5-B9EC99E56ED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1F7E3FD-AB0B-4993-9169-7D6C094E8CAA}" type="pres">
      <dgm:prSet presAssocID="{CD492CF7-29C3-42DB-9434-D1F4BCC9DBCC}" presName="spacer" presStyleCnt="0"/>
      <dgm:spPr/>
    </dgm:pt>
    <dgm:pt modelId="{2C582A65-6AF3-4C79-A9BE-B903BF4DD1D7}" type="pres">
      <dgm:prSet presAssocID="{B4D18479-4443-4929-A163-FCA2E76A6E0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3ECDD0C-FF58-405B-96C6-1B91D505A3A7}" type="presOf" srcId="{E75B2F7B-008B-4007-9489-1193C80BCAC8}" destId="{5AC4DC56-1D06-4052-BCC1-370913DA5F7B}" srcOrd="0" destOrd="0" presId="urn:microsoft.com/office/officeart/2005/8/layout/vList2"/>
    <dgm:cxn modelId="{B0832BB6-27F5-4FBD-A20F-1A4EEEF3FC08}" srcId="{E75B2F7B-008B-4007-9489-1193C80BCAC8}" destId="{B4D18479-4443-4929-A163-FCA2E76A6E0E}" srcOrd="1" destOrd="0" parTransId="{610DCD28-8C30-4307-AF1B-E803E5E561BC}" sibTransId="{4462EB3F-7AD6-4993-8B4E-2B6A97563F8B}"/>
    <dgm:cxn modelId="{AA8DF39A-17D1-4BAC-84A1-126BA1976E08}" type="presOf" srcId="{B4D18479-4443-4929-A163-FCA2E76A6E0E}" destId="{2C582A65-6AF3-4C79-A9BE-B903BF4DD1D7}" srcOrd="0" destOrd="0" presId="urn:microsoft.com/office/officeart/2005/8/layout/vList2"/>
    <dgm:cxn modelId="{63420218-786C-48AD-92E4-0B2DB4431202}" type="presOf" srcId="{995FEE85-9D4D-43EA-90D5-B9EC99E56EDC}" destId="{F22F0D45-0088-4F28-980F-3B28ED58F6B7}" srcOrd="0" destOrd="0" presId="urn:microsoft.com/office/officeart/2005/8/layout/vList2"/>
    <dgm:cxn modelId="{B1ADB9CD-4220-4E28-8D18-EEE6A5109FEE}" srcId="{E75B2F7B-008B-4007-9489-1193C80BCAC8}" destId="{995FEE85-9D4D-43EA-90D5-B9EC99E56EDC}" srcOrd="0" destOrd="0" parTransId="{0F9196B3-12BF-41BD-A894-0E6AFE44703C}" sibTransId="{CD492CF7-29C3-42DB-9434-D1F4BCC9DBCC}"/>
    <dgm:cxn modelId="{0DEDCC2E-BCBC-4BA6-886F-8269E2AA337C}" type="presParOf" srcId="{5AC4DC56-1D06-4052-BCC1-370913DA5F7B}" destId="{F22F0D45-0088-4F28-980F-3B28ED58F6B7}" srcOrd="0" destOrd="0" presId="urn:microsoft.com/office/officeart/2005/8/layout/vList2"/>
    <dgm:cxn modelId="{28EDC45B-28C3-40EE-AF2D-0646CAA36687}" type="presParOf" srcId="{5AC4DC56-1D06-4052-BCC1-370913DA5F7B}" destId="{E1F7E3FD-AB0B-4993-9169-7D6C094E8CAA}" srcOrd="1" destOrd="0" presId="urn:microsoft.com/office/officeart/2005/8/layout/vList2"/>
    <dgm:cxn modelId="{E8ED20D4-0605-4C76-AAE2-4C0D95363D0B}" type="presParOf" srcId="{5AC4DC56-1D06-4052-BCC1-370913DA5F7B}" destId="{2C582A65-6AF3-4C79-A9BE-B903BF4DD1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87E0E3-5146-4452-9159-7AF15AB4238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ABA721-445A-4A02-9DC5-4181ED715AB7}">
      <dgm:prSet/>
      <dgm:spPr/>
      <dgm:t>
        <a:bodyPr/>
        <a:lstStyle/>
        <a:p>
          <a:r>
            <a:rPr lang="sk-SK"/>
            <a:t>Študuje 3.ročník VŠ – technický odbor</a:t>
          </a:r>
          <a:endParaRPr lang="en-US"/>
        </a:p>
      </dgm:t>
    </dgm:pt>
    <dgm:pt modelId="{249AFD53-07C5-48A0-9D35-3F8C9CE93AB6}" type="parTrans" cxnId="{B2442A69-3B81-486C-B2E0-E6E186A3FD7E}">
      <dgm:prSet/>
      <dgm:spPr/>
      <dgm:t>
        <a:bodyPr/>
        <a:lstStyle/>
        <a:p>
          <a:endParaRPr lang="en-US"/>
        </a:p>
      </dgm:t>
    </dgm:pt>
    <dgm:pt modelId="{EF145E54-56BB-4B3B-A3CE-D2D0E06914CE}" type="sibTrans" cxnId="{B2442A69-3B81-486C-B2E0-E6E186A3FD7E}">
      <dgm:prSet/>
      <dgm:spPr/>
      <dgm:t>
        <a:bodyPr/>
        <a:lstStyle/>
        <a:p>
          <a:endParaRPr lang="en-US"/>
        </a:p>
      </dgm:t>
    </dgm:pt>
    <dgm:pt modelId="{BDF0CFC6-CAAC-4820-BDD9-75DFE460A606}">
      <dgm:prSet/>
      <dgm:spPr/>
      <dgm:t>
        <a:bodyPr/>
        <a:lstStyle/>
        <a:p>
          <a:r>
            <a:rPr lang="sk-SK"/>
            <a:t>Má dyslexiu, dysgrafiu, dysortografiu</a:t>
          </a:r>
          <a:endParaRPr lang="en-US"/>
        </a:p>
      </dgm:t>
    </dgm:pt>
    <dgm:pt modelId="{FF3B0E61-9624-4636-9B40-AE160F04ECE9}" type="parTrans" cxnId="{C7629ABD-14E0-48A5-92E4-F75B2B547D0F}">
      <dgm:prSet/>
      <dgm:spPr/>
      <dgm:t>
        <a:bodyPr/>
        <a:lstStyle/>
        <a:p>
          <a:endParaRPr lang="en-US"/>
        </a:p>
      </dgm:t>
    </dgm:pt>
    <dgm:pt modelId="{207B5100-4E4E-4FEF-B409-C9BE5BC6E02F}" type="sibTrans" cxnId="{C7629ABD-14E0-48A5-92E4-F75B2B547D0F}">
      <dgm:prSet/>
      <dgm:spPr/>
      <dgm:t>
        <a:bodyPr/>
        <a:lstStyle/>
        <a:p>
          <a:endParaRPr lang="en-US"/>
        </a:p>
      </dgm:t>
    </dgm:pt>
    <dgm:pt modelId="{AA1FFE61-898B-4BD1-BA01-5E9D499E5F25}" type="pres">
      <dgm:prSet presAssocID="{AC87E0E3-5146-4452-9159-7AF15AB423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4B89BD6-9958-49DE-AAF6-894871ECAC3D}" type="pres">
      <dgm:prSet presAssocID="{55ABA721-445A-4A02-9DC5-4181ED715AB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26A8977-8ECD-4811-9301-712BEFB5E9DF}" type="pres">
      <dgm:prSet presAssocID="{EF145E54-56BB-4B3B-A3CE-D2D0E06914CE}" presName="spacer" presStyleCnt="0"/>
      <dgm:spPr/>
    </dgm:pt>
    <dgm:pt modelId="{FF716A5A-8D04-4DDA-BD01-D7EA783B5F01}" type="pres">
      <dgm:prSet presAssocID="{BDF0CFC6-CAAC-4820-BDD9-75DFE460A60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78DA743-E259-4FCB-AF63-DB86927FBE26}" type="presOf" srcId="{AC87E0E3-5146-4452-9159-7AF15AB42385}" destId="{AA1FFE61-898B-4BD1-BA01-5E9D499E5F25}" srcOrd="0" destOrd="0" presId="urn:microsoft.com/office/officeart/2005/8/layout/vList2"/>
    <dgm:cxn modelId="{C7629ABD-14E0-48A5-92E4-F75B2B547D0F}" srcId="{AC87E0E3-5146-4452-9159-7AF15AB42385}" destId="{BDF0CFC6-CAAC-4820-BDD9-75DFE460A606}" srcOrd="1" destOrd="0" parTransId="{FF3B0E61-9624-4636-9B40-AE160F04ECE9}" sibTransId="{207B5100-4E4E-4FEF-B409-C9BE5BC6E02F}"/>
    <dgm:cxn modelId="{B2442A69-3B81-486C-B2E0-E6E186A3FD7E}" srcId="{AC87E0E3-5146-4452-9159-7AF15AB42385}" destId="{55ABA721-445A-4A02-9DC5-4181ED715AB7}" srcOrd="0" destOrd="0" parTransId="{249AFD53-07C5-48A0-9D35-3F8C9CE93AB6}" sibTransId="{EF145E54-56BB-4B3B-A3CE-D2D0E06914CE}"/>
    <dgm:cxn modelId="{D66622F3-26D4-42DD-845D-9D57004BFE51}" type="presOf" srcId="{BDF0CFC6-CAAC-4820-BDD9-75DFE460A606}" destId="{FF716A5A-8D04-4DDA-BD01-D7EA783B5F01}" srcOrd="0" destOrd="0" presId="urn:microsoft.com/office/officeart/2005/8/layout/vList2"/>
    <dgm:cxn modelId="{83D175CF-2321-4EC7-8FD1-046A58E4A31A}" type="presOf" srcId="{55ABA721-445A-4A02-9DC5-4181ED715AB7}" destId="{34B89BD6-9958-49DE-AAF6-894871ECAC3D}" srcOrd="0" destOrd="0" presId="urn:microsoft.com/office/officeart/2005/8/layout/vList2"/>
    <dgm:cxn modelId="{05EBCACC-2CDF-495F-9E8E-5B19A81574C3}" type="presParOf" srcId="{AA1FFE61-898B-4BD1-BA01-5E9D499E5F25}" destId="{34B89BD6-9958-49DE-AAF6-894871ECAC3D}" srcOrd="0" destOrd="0" presId="urn:microsoft.com/office/officeart/2005/8/layout/vList2"/>
    <dgm:cxn modelId="{FF028F10-7B91-416B-9032-20552C53AF94}" type="presParOf" srcId="{AA1FFE61-898B-4BD1-BA01-5E9D499E5F25}" destId="{B26A8977-8ECD-4811-9301-712BEFB5E9DF}" srcOrd="1" destOrd="0" presId="urn:microsoft.com/office/officeart/2005/8/layout/vList2"/>
    <dgm:cxn modelId="{EBE292D2-CFFD-4060-A56C-F3A4EC80FAE0}" type="presParOf" srcId="{AA1FFE61-898B-4BD1-BA01-5E9D499E5F25}" destId="{FF716A5A-8D04-4DDA-BD01-D7EA783B5F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xmlns="" id="{94359295-3F21-435E-87D6-DC7501939B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4A64BA5A-CF67-406C-99D6-16197D67F6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EE91B-C197-436B-B8A4-F13867F210E3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A386C399-8764-48E5-9EA7-8E7B8C68CC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2C33477D-9C42-4EDF-8C97-8619C9A977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96000-836C-40B0-A729-9DC05678A3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706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028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191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39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0835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8821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3353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890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284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20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555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957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27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143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748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37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046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75782-4905-44C9-B75C-C509DA230718}" type="datetimeFigureOut">
              <a:rPr lang="sk-SK" smtClean="0"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24FB1B-59A1-4E16-B342-C46E5A4D6B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470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nihy.nic.cz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d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k/photo/967903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7B184D-6601-4F59-A86C-0441A998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1122363"/>
            <a:ext cx="6339840" cy="2387600"/>
          </a:xfrm>
        </p:spPr>
        <p:txBody>
          <a:bodyPr>
            <a:normAutofit/>
          </a:bodyPr>
          <a:lstStyle/>
          <a:p>
            <a:pPr algn="l"/>
            <a:r>
              <a:rPr lang="sk-SK" sz="6600"/>
              <a:t>Poruchy učenia a stredná škola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9771703-B610-4ACB-9B94-E4FC4DE83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6339840" cy="1655762"/>
          </a:xfrm>
        </p:spPr>
        <p:txBody>
          <a:bodyPr>
            <a:normAutofit/>
          </a:bodyPr>
          <a:lstStyle/>
          <a:p>
            <a:pPr algn="l"/>
            <a:r>
              <a:rPr lang="sk-SK" dirty="0"/>
              <a:t>Prednáška pre pedagogických zamestnancov stredných odborných škôl</a:t>
            </a:r>
          </a:p>
          <a:p>
            <a:pPr algn="l"/>
            <a:endParaRPr lang="sk-SK" dirty="0"/>
          </a:p>
          <a:p>
            <a:pPr algn="l"/>
            <a:endParaRPr lang="sk-SK" dirty="0"/>
          </a:p>
        </p:txBody>
      </p:sp>
      <p:pic>
        <p:nvPicPr>
          <p:cNvPr id="5" name="Obrázok 4" descr="Obrázok, na ktorom je osoba, budova, mladé&#10;&#10;Automaticky generovaný popis">
            <a:extLst>
              <a:ext uri="{FF2B5EF4-FFF2-40B4-BE49-F238E27FC236}">
                <a16:creationId xmlns:a16="http://schemas.microsoft.com/office/drawing/2014/main" xmlns="" id="{0D75CB91-23F7-4EF3-B339-3CBDB2862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35000"/>
          <a:stretch/>
        </p:blipFill>
        <p:spPr>
          <a:xfrm>
            <a:off x="8134348" y="1005839"/>
            <a:ext cx="3444236" cy="3444236"/>
          </a:xfrm>
          <a:custGeom>
            <a:avLst/>
            <a:gdLst>
              <a:gd name="connsiteX0" fmla="*/ 1722118 w 3444236"/>
              <a:gd name="connsiteY0" fmla="*/ 0 h 3444236"/>
              <a:gd name="connsiteX1" fmla="*/ 3444236 w 3444236"/>
              <a:gd name="connsiteY1" fmla="*/ 1722118 h 3444236"/>
              <a:gd name="connsiteX2" fmla="*/ 1722118 w 3444236"/>
              <a:gd name="connsiteY2" fmla="*/ 3444236 h 3444236"/>
              <a:gd name="connsiteX3" fmla="*/ 0 w 3444236"/>
              <a:gd name="connsiteY3" fmla="*/ 1722118 h 3444236"/>
              <a:gd name="connsiteX4" fmla="*/ 1722118 w 3444236"/>
              <a:gd name="connsiteY4" fmla="*/ 0 h 34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3F76635F-419B-470E-915D-C136BBD89072}"/>
              </a:ext>
            </a:extLst>
          </p:cNvPr>
          <p:cNvSpPr txBox="1"/>
          <p:nvPr/>
        </p:nvSpPr>
        <p:spPr>
          <a:xfrm>
            <a:off x="9396043" y="6657945"/>
            <a:ext cx="279595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k-SK" sz="700">
                <a:solidFill>
                  <a:srgbClr val="FFFFFF"/>
                </a:solidFill>
                <a:hlinkClick r:id="rId3" tooltip="http://knihy.nic.cz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Táto fotografia</a:t>
            </a:r>
            <a:r>
              <a:rPr lang="sk-SK" sz="700">
                <a:solidFill>
                  <a:srgbClr val="FFFFFF"/>
                </a:solidFill>
              </a:rPr>
              <a:t> od autora Neznámy autor, chránené licenciou </a:t>
            </a:r>
            <a:r>
              <a:rPr lang="sk-SK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BY-ND</a:t>
            </a:r>
            <a:endParaRPr lang="sk-SK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BC880E-7821-4196-B99D-5AF43FEA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 pribúdajúcim vekom a ďalšími rokmi štúdia </a:t>
            </a:r>
            <a:r>
              <a:rPr lang="sk-SK" dirty="0" err="1"/>
              <a:t>dyslexia</a:t>
            </a:r>
            <a:r>
              <a:rPr lang="sk-SK" dirty="0"/>
              <a:t> nezmizne.</a:t>
            </a:r>
            <a:br>
              <a:rPr lang="sk-SK" dirty="0"/>
            </a:br>
            <a:r>
              <a:rPr lang="sk-SK" dirty="0"/>
              <a:t>Mení sa profil jedinca, jeho silných stránok i problémov.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2134C5DD-085C-4C37-AEB5-6AF824FF2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Niektoré intenzívnejšie problémy sa môžu zmierniť, ale iné pri zmene a navýšení</a:t>
            </a:r>
          </a:p>
          <a:p>
            <a:r>
              <a:rPr lang="sk-SK" dirty="0"/>
              <a:t>nárokov školy pribudnúť... </a:t>
            </a:r>
          </a:p>
        </p:txBody>
      </p:sp>
    </p:spTree>
    <p:extLst>
      <p:ext uri="{BB962C8B-B14F-4D97-AF65-F5344CB8AC3E}">
        <p14:creationId xmlns:p14="http://schemas.microsoft.com/office/powerpoint/2010/main" val="256128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4590BF-EB40-4918-AF45-ADF11A34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27" y="990600"/>
            <a:ext cx="8094134" cy="3022600"/>
          </a:xfrm>
        </p:spPr>
        <p:txBody>
          <a:bodyPr>
            <a:normAutofit/>
          </a:bodyPr>
          <a:lstStyle/>
          <a:p>
            <a:r>
              <a:rPr lang="sk-SK" sz="3200" dirty="0"/>
              <a:t>„</a:t>
            </a:r>
            <a:r>
              <a:rPr lang="sk-SK" sz="3200" dirty="0" err="1"/>
              <a:t>Já</a:t>
            </a:r>
            <a:r>
              <a:rPr lang="sk-SK" sz="3200" dirty="0"/>
              <a:t> to robiť nemusím, </a:t>
            </a:r>
            <a:r>
              <a:rPr lang="sk-SK" sz="3200" dirty="0" err="1"/>
              <a:t>já</a:t>
            </a:r>
            <a:r>
              <a:rPr lang="sk-SK" sz="3200" dirty="0"/>
              <a:t> na to mám papier.“</a:t>
            </a:r>
            <a:br>
              <a:rPr lang="sk-SK" sz="3200" dirty="0"/>
            </a:br>
            <a:r>
              <a:rPr lang="sk-SK" sz="3200" dirty="0"/>
              <a:t>„On má mať úľavy, toto robiť nemôže.“</a:t>
            </a:r>
            <a:br>
              <a:rPr lang="sk-SK" sz="3200" dirty="0"/>
            </a:br>
            <a:r>
              <a:rPr lang="sk-SK" sz="3200" dirty="0"/>
              <a:t>„Predsa mu nemôžem dať zlú známku, keď má papier, že má </a:t>
            </a:r>
            <a:r>
              <a:rPr lang="sk-SK" sz="3200" dirty="0" err="1"/>
              <a:t>dyslexiu</a:t>
            </a:r>
            <a:r>
              <a:rPr lang="sk-SK" sz="3200" dirty="0"/>
              <a:t>.“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707E5AA2-8AC9-4E27-88BC-BF75C1DF5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/>
              <a:t>Nesprávny pohľad z druhej strany.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D741572C-295C-493A-9B5D-8137A1C65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Podstatné je </a:t>
            </a:r>
            <a:r>
              <a:rPr lang="sk-SK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zaistiť podmienky, pri ktorých môže naozaj pracovať</a:t>
            </a:r>
            <a:r>
              <a:rPr lang="sk-SK" sz="2400" b="1" dirty="0">
                <a:solidFill>
                  <a:srgbClr val="FF0000"/>
                </a:solidFill>
              </a:rPr>
              <a:t>, čo nie sú úľavy !</a:t>
            </a:r>
          </a:p>
        </p:txBody>
      </p:sp>
    </p:spTree>
    <p:extLst>
      <p:ext uri="{BB962C8B-B14F-4D97-AF65-F5344CB8AC3E}">
        <p14:creationId xmlns:p14="http://schemas.microsoft.com/office/powerpoint/2010/main" val="64449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1ED354-56D0-42EC-8392-171CC199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Mnohí žiaci s </a:t>
            </a:r>
            <a:r>
              <a:rPr lang="sk-SK" sz="2800" dirty="0" err="1"/>
              <a:t>dyslexiou</a:t>
            </a:r>
            <a:r>
              <a:rPr lang="sk-SK" sz="2800" dirty="0"/>
              <a:t> sa učia výrazne viac než spolužiaci bez </a:t>
            </a:r>
            <a:r>
              <a:rPr lang="sk-SK" sz="2800" dirty="0" err="1"/>
              <a:t>dyslexie</a:t>
            </a:r>
            <a:r>
              <a:rPr lang="sk-SK" sz="2800" dirty="0"/>
              <a:t>.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3A011FA3-3530-49AD-BDDF-92FA61853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Na prečítanie textu, orientáciu v prehľadových tabuľkách, kontrolu napísaného textu...potrebujú oveľa viac času.</a:t>
            </a:r>
          </a:p>
          <a:p>
            <a:r>
              <a:rPr lang="sk-SK" dirty="0"/>
              <a:t>Nie úľavy ale podporné opatrenia v súlade s potrebami žiaka...</a:t>
            </a:r>
          </a:p>
        </p:txBody>
      </p:sp>
    </p:spTree>
    <p:extLst>
      <p:ext uri="{BB962C8B-B14F-4D97-AF65-F5344CB8AC3E}">
        <p14:creationId xmlns:p14="http://schemas.microsoft.com/office/powerpoint/2010/main" val="325652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F90532-4E51-4222-8D62-A86B9FA4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2266765"/>
          </a:xfrm>
        </p:spPr>
        <p:txBody>
          <a:bodyPr>
            <a:normAutofit/>
          </a:bodyPr>
          <a:lstStyle/>
          <a:p>
            <a:r>
              <a:rPr lang="sk-SK" sz="2800" dirty="0"/>
              <a:t>Podporné opatrenia:</a:t>
            </a:r>
            <a:br>
              <a:rPr lang="sk-SK" sz="2800" dirty="0"/>
            </a:br>
            <a:endParaRPr lang="sk-SK" sz="2800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FDC3C88F-9372-4472-AFE2-AAE0B8EE5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37" y="2643519"/>
            <a:ext cx="8596668" cy="157096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/>
              <a:t>Navýšený čas (nie v </a:t>
            </a:r>
            <a:r>
              <a:rPr lang="sk-SK" sz="2400" dirty="0" err="1"/>
              <a:t>miestnosti,kde</a:t>
            </a:r>
            <a:r>
              <a:rPr lang="sk-SK" sz="2400" dirty="0"/>
              <a:t> prebieha ďalšia výuka)</a:t>
            </a:r>
          </a:p>
          <a:p>
            <a:endParaRPr lang="sk-SK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/>
              <a:t>Redukcia počtu úloh (zvyšné úlohy si môžu doplniť inokedy)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/>
              <a:t>„</a:t>
            </a:r>
            <a:r>
              <a:rPr lang="sk-SK" sz="2400" dirty="0" err="1"/>
              <a:t>Sebaadvokácia</a:t>
            </a:r>
            <a:r>
              <a:rPr lang="sk-SK" sz="2400" dirty="0"/>
              <a:t>“ –žiak by mal mať možnosť vysvetliť čo mu robí problémy a aká je možnosť ich kompenzácie, aký spôsob práce a učenia mu vyhovuje</a:t>
            </a:r>
          </a:p>
        </p:txBody>
      </p:sp>
    </p:spTree>
    <p:extLst>
      <p:ext uri="{BB962C8B-B14F-4D97-AF65-F5344CB8AC3E}">
        <p14:creationId xmlns:p14="http://schemas.microsoft.com/office/powerpoint/2010/main" val="226085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F7B6C1-E64B-4647-A0FB-AE7267CFA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Žiaci s </a:t>
            </a:r>
            <a:r>
              <a:rPr lang="sk-SK" sz="2400" dirty="0" err="1"/>
              <a:t>dyslexiou</a:t>
            </a:r>
            <a:r>
              <a:rPr lang="sk-SK" sz="2400" dirty="0"/>
              <a:t> na strednej škole už často čítajú plynulo a </a:t>
            </a:r>
            <a:r>
              <a:rPr lang="sk-SK" sz="2400" dirty="0" err="1"/>
              <a:t>sporozumením</a:t>
            </a:r>
            <a:r>
              <a:rPr lang="sk-SK" sz="2400" dirty="0"/>
              <a:t>.</a:t>
            </a:r>
            <a:br>
              <a:rPr lang="sk-SK" sz="2400" dirty="0"/>
            </a:br>
            <a:r>
              <a:rPr lang="sk-SK" sz="2400" dirty="0"/>
              <a:t>Čítajú však pomalšie, nevydržia čítať dlhšiu dobu, lebo ich čítanie unavuje.</a:t>
            </a:r>
            <a:br>
              <a:rPr lang="sk-SK" sz="2400" dirty="0"/>
            </a:br>
            <a:r>
              <a:rPr lang="sk-SK" sz="2400" dirty="0"/>
              <a:t>S postupujúcou únavou klesá účinnosť čítania a porozumenia čítanému textu.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2B4DD9DA-C1D2-4AC2-A9F1-B38A77F85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Stratégie žiakov s VPU: odhadujú význam vety z významovo dôležitých  slov (slovies, podstatných mien). Prehliadajú predložky (pritom sú dôležité-vyjadrujú vzťahy medzi slovami). </a:t>
            </a:r>
          </a:p>
          <a:p>
            <a:r>
              <a:rPr lang="sk-SK" dirty="0"/>
              <a:t>Problém: vety s negáciou</a:t>
            </a:r>
          </a:p>
        </p:txBody>
      </p:sp>
    </p:spTree>
    <p:extLst>
      <p:ext uri="{BB962C8B-B14F-4D97-AF65-F5344CB8AC3E}">
        <p14:creationId xmlns:p14="http://schemas.microsoft.com/office/powerpoint/2010/main" val="166902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5152A21-F913-4AD9-941B-BEDB73AE4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385E839-4404-4404-AF58-E7927BCB4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Aj kratšieho textu, ak vyžaduje presné a detailné porozumenie</a:t>
            </a:r>
          </a:p>
          <a:p>
            <a:r>
              <a:rPr lang="sk-SK" dirty="0"/>
              <a:t>Technických príručiek</a:t>
            </a:r>
          </a:p>
          <a:p>
            <a:r>
              <a:rPr lang="sk-SK" dirty="0"/>
              <a:t>Presného popisu postupu alebo spôsobu práce</a:t>
            </a:r>
          </a:p>
          <a:p>
            <a:r>
              <a:rPr lang="sk-SK" dirty="0"/>
              <a:t>Textu nahlas – môže byť preto pre nich ťažké predniesť referát, komentovať projekt alebo diskutovať o odbornej téme</a:t>
            </a:r>
          </a:p>
          <a:p>
            <a:r>
              <a:rPr lang="sk-SK" dirty="0"/>
              <a:t>Formulárov alebo pracovných záznamov a s ich vyplňovaním</a:t>
            </a:r>
          </a:p>
          <a:p>
            <a:r>
              <a:rPr lang="sk-SK" dirty="0"/>
              <a:t>Nových textov z učebnice pred celou triedou (úlohu zohráva aj stres, zafixovaná kritika z minulosti...),často nevnímajú to, čo čítajú sami nahlas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1E876F13-E34C-4C03-99F6-2ECCCB61D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s čítaním</a:t>
            </a:r>
          </a:p>
        </p:txBody>
      </p:sp>
    </p:spTree>
    <p:extLst>
      <p:ext uri="{BB962C8B-B14F-4D97-AF65-F5344CB8AC3E}">
        <p14:creationId xmlns:p14="http://schemas.microsoft.com/office/powerpoint/2010/main" val="14924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B66810-B6B4-43F1-88B0-BD651BEC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Zapamätanie písaného textu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C4DE140-EFAC-4FFF-BC6B-2F400E8E0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Prehľadné napísanie textu (členenie textu do menších častí, zdôraznené kľúčové slová)</a:t>
            </a:r>
          </a:p>
          <a:p>
            <a:r>
              <a:rPr lang="sk-SK" dirty="0"/>
              <a:t>Prehľad alebo obsah na začiatku textu</a:t>
            </a:r>
          </a:p>
          <a:p>
            <a:r>
              <a:rPr lang="sk-SK" dirty="0"/>
              <a:t>Členenie textu do sekcií a </a:t>
            </a:r>
            <a:r>
              <a:rPr lang="sk-SK" dirty="0" err="1"/>
              <a:t>podsekcií</a:t>
            </a:r>
            <a:endParaRPr lang="sk-SK" dirty="0"/>
          </a:p>
          <a:p>
            <a:r>
              <a:rPr lang="sk-SK" dirty="0"/>
              <a:t>Súhrny –vytváranie záverov a súhrnov vyžaduje zamyslenie sa nad textom. Zapamätanie chce čas a premýšľanie.</a:t>
            </a:r>
          </a:p>
          <a:p>
            <a:r>
              <a:rPr lang="sk-SK" dirty="0"/>
              <a:t>Vizuálny prehľad-diagram alebo pavúk, ktorý vyjadruje  najdôležitejšie vzťahy k dokumentu</a:t>
            </a:r>
          </a:p>
          <a:p>
            <a:r>
              <a:rPr lang="sk-SK" dirty="0"/>
              <a:t>Podčiarknuť, zvýrazniť alebo inak označiť text</a:t>
            </a:r>
          </a:p>
          <a:p>
            <a:r>
              <a:rPr lang="sk-SK" dirty="0"/>
              <a:t>Poznámky na okraji stránky-pomôžu pri opakovaní a zapamätaní</a:t>
            </a:r>
          </a:p>
          <a:p>
            <a:r>
              <a:rPr lang="sk-SK" dirty="0"/>
              <a:t>Aktívne myslenie</a:t>
            </a:r>
          </a:p>
          <a:p>
            <a:r>
              <a:rPr lang="sk-SK" dirty="0"/>
              <a:t>Vytváranie asociácií</a:t>
            </a:r>
          </a:p>
          <a:p>
            <a:r>
              <a:rPr lang="sk-SK" dirty="0"/>
              <a:t>Vytváranie predstáv-vizualizácia</a:t>
            </a:r>
          </a:p>
          <a:p>
            <a:r>
              <a:rPr lang="sk-SK" dirty="0"/>
              <a:t>Opakované prehliadnutie textu (kľúčové slová... Vlastný súhrn a prehľad čítaného)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DA9BF304-09BA-4280-BE2D-52B37EE41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Čo pomáha:</a:t>
            </a:r>
          </a:p>
        </p:txBody>
      </p:sp>
    </p:spTree>
    <p:extLst>
      <p:ext uri="{BB962C8B-B14F-4D97-AF65-F5344CB8AC3E}">
        <p14:creationId xmlns:p14="http://schemas.microsoft.com/office/powerpoint/2010/main" val="235842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18DE26-DAE2-435A-A54C-F8AC32C7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Písanie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F7E62EB-4BA8-4D47-8090-E327E3C4F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Alternatívne spracovanie informácií (myšlienkové mapy, grafy, odrážky, šípky vyjadrujúce kauzalitu, hierarchiu, triedenie a označenie kategórií, farebné rozlíšenie, rôzny tvar a veľkosť písmen...)</a:t>
            </a:r>
          </a:p>
          <a:p>
            <a:r>
              <a:rPr lang="sk-SK" dirty="0"/>
              <a:t>Nájsť spôsob spracovania informácií, ktorý vyhovuje konkrétnemu žiakovi</a:t>
            </a:r>
          </a:p>
          <a:p>
            <a:r>
              <a:rPr lang="sk-SK" dirty="0"/>
              <a:t>Aplikácie a online programy </a:t>
            </a:r>
          </a:p>
          <a:p>
            <a:r>
              <a:rPr lang="sk-SK" dirty="0"/>
              <a:t>Uvedomenie si kľúčových slov a hesiel pasáží</a:t>
            </a:r>
          </a:p>
          <a:p>
            <a:r>
              <a:rPr lang="sk-SK" dirty="0"/>
              <a:t>Plánovanie súvislého textu (získanie čo najviac informácií z rôznych zdrojov, diskusia U-Ž, vizualizácia, návrh usporiadania textu, písanie, kontrola a úprava textu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2B58C339-7365-4117-AA2A-F18F8E436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Enormne náročná činnosť s neistým výsledkom (proces písania i prepisu si vyžaduje súhru viacerých kognitívnych funkcií, ktoré môžu byť oslabené )</a:t>
            </a:r>
          </a:p>
          <a:p>
            <a:r>
              <a:rPr lang="sk-SK" dirty="0"/>
              <a:t>Zápisy z výuky, slohové práce, referáty...</a:t>
            </a:r>
          </a:p>
        </p:txBody>
      </p:sp>
    </p:spTree>
    <p:extLst>
      <p:ext uri="{BB962C8B-B14F-4D97-AF65-F5344CB8AC3E}">
        <p14:creationId xmlns:p14="http://schemas.microsoft.com/office/powerpoint/2010/main" val="303742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920209C-E85B-4D6F-A56F-724F5ADA81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9125522E-1DFD-4F78-912B-B922A2D39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DA72C10-FE9D-49B3-80CB-A7EE8BCB38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6E7DF470-1055-45E4-AB9D-11E42EC538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6AA35CFF-3837-4B7F-B875-718AC2E14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62F41804-A347-47E3-8BD8-BD00CF2F64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76894B81-EE9C-4546-BCFA-DD9ED2C0AD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3AF181D1-71AC-43D8-A6E1-D4C488D5DC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4132D661-917C-4D2D-8E37-8590B55D9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7969643D-8B71-434D-A235-68CB241F9D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DF15C24A-4BCF-47C0-B2FA-76A0EF3384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xmlns="" id="{F2FC0547-0BB1-4EAD-B4F2-AE3C9459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Viesť žiakov k tomu, aby texty odovzdávali v akceptovateľnej podobe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xmlns="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xmlns="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xmlns="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xmlns="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xmlns="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xmlns="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Zástupný objekt pre text 5">
            <a:extLst>
              <a:ext uri="{FF2B5EF4-FFF2-40B4-BE49-F238E27FC236}">
                <a16:creationId xmlns:a16="http://schemas.microsoft.com/office/drawing/2014/main" xmlns="" id="{F1104833-C577-4B74-B1C4-1D7C7A46E2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310904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756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9EA7EA7-74F5-4EE2-8E3D-1A10308259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A5CE79B5-7EE4-424D-AD14-5DEFB61B85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96C926F-F999-44BA-8D86-9EAB51D650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248745E7-0AF0-48F9-8E58-2673FC5F4F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9715E81A-D2E0-4431-9370-4E4A9ECA7F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CEDB37A9-282D-4DDB-85AD-B2090A825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533D5933-7F91-4F5E-BC31-42FD0E2D8D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37ADDF68-C9BE-46EA-83DE-2C07DD8396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10D67396-BABD-48A8-A892-CCB5095FA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626DA82A-72C2-4DF6-9CF0-0D1F6B96B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8EE6DC63-4380-4BE0-A68A-8F01162BD1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93FF72-4D0C-4043-9443-B66D26A0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Čo</a:t>
            </a:r>
            <a:r>
              <a:rPr lang="en-US" sz="3600" dirty="0"/>
              <a:t> </a:t>
            </a:r>
            <a:r>
              <a:rPr lang="en-US" sz="3600" dirty="0" err="1"/>
              <a:t>môže</a:t>
            </a:r>
            <a:r>
              <a:rPr lang="en-US" sz="3600" dirty="0"/>
              <a:t> </a:t>
            </a:r>
            <a:r>
              <a:rPr lang="en-US" sz="3600" dirty="0" err="1"/>
              <a:t>pomôcť</a:t>
            </a:r>
            <a:endParaRPr lang="en-US" sz="3600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CBFAAAD7-4B02-4A3C-8B84-E0C141816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/>
              <a:t>Osobný slovník</a:t>
            </a:r>
          </a:p>
          <a:p>
            <a:pPr>
              <a:buFont typeface="Wingdings 3" charset="2"/>
              <a:buChar char=""/>
            </a:pPr>
            <a:r>
              <a:rPr lang="en-US"/>
              <a:t>Kontrola zapísaného od posledného slova k prvému vo vete (stráca sa tak obsah a ľahšie sa sústredia na konkrétne slovo)</a:t>
            </a:r>
          </a:p>
          <a:p>
            <a:pPr>
              <a:buFont typeface="Wingdings 3" charset="2"/>
              <a:buChar char=""/>
            </a:pPr>
            <a:r>
              <a:rPr lang="en-US"/>
              <a:t>„Ak neviem, ako niečo napísať opíšem to inými slovami“</a:t>
            </a:r>
          </a:p>
          <a:p>
            <a:pPr>
              <a:buFont typeface="Wingdings 3" charset="2"/>
              <a:buChar char=""/>
            </a:pPr>
            <a:r>
              <a:rPr lang="en-US"/>
              <a:t>Kontrola inou osobou</a:t>
            </a:r>
          </a:p>
          <a:p>
            <a:pPr>
              <a:buFont typeface="Wingdings 3" charset="2"/>
              <a:buChar char=""/>
            </a:pPr>
            <a:r>
              <a:rPr lang="en-US"/>
              <a:t>Písanie dlhších súvislých textov na PC</a:t>
            </a:r>
          </a:p>
        </p:txBody>
      </p:sp>
    </p:spTree>
    <p:extLst>
      <p:ext uri="{BB962C8B-B14F-4D97-AF65-F5344CB8AC3E}">
        <p14:creationId xmlns:p14="http://schemas.microsoft.com/office/powerpoint/2010/main" val="62025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xmlns="" id="{8ED16CD4-DA07-4C60-B9F9-A77E854FD6D1}"/>
              </a:ext>
            </a:extLst>
          </p:cNvPr>
          <p:cNvSpPr/>
          <p:nvPr/>
        </p:nvSpPr>
        <p:spPr>
          <a:xfrm>
            <a:off x="539031" y="2967335"/>
            <a:ext cx="1111394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Poruchy učenia a ADHD</a:t>
            </a:r>
          </a:p>
          <a:p>
            <a:pPr algn="ctr"/>
            <a:r>
              <a:rPr lang="sk-SK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najčastejší druh </a:t>
            </a:r>
            <a:r>
              <a:rPr lang="sk-SK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znevýhodnenenia</a:t>
            </a:r>
            <a:r>
              <a:rPr lang="sk-SK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ktorý </a:t>
            </a:r>
          </a:p>
          <a:p>
            <a:pPr algn="ctr"/>
            <a:r>
              <a:rPr lang="sk-SK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r>
              <a:rPr lang="sk-SK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aradí žiaka do kategórie integrovaných žiakov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8678B4C1-999F-4366-B17A-87E3FF92FEED}"/>
              </a:ext>
            </a:extLst>
          </p:cNvPr>
          <p:cNvSpPr txBox="1"/>
          <p:nvPr/>
        </p:nvSpPr>
        <p:spPr>
          <a:xfrm>
            <a:off x="5649238" y="297493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800" dirty="0"/>
          </a:p>
          <a:p>
            <a:endParaRPr lang="sk-SK" sz="800" dirty="0"/>
          </a:p>
          <a:p>
            <a:endParaRPr lang="sk-SK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18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920209C-E85B-4D6F-A56F-724F5ADA81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9125522E-1DFD-4F78-912B-B922A2D39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DA72C10-FE9D-49B3-80CB-A7EE8BCB38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6E7DF470-1055-45E4-AB9D-11E42EC538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6AA35CFF-3837-4B7F-B875-718AC2E14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62F41804-A347-47E3-8BD8-BD00CF2F64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76894B81-EE9C-4546-BCFA-DD9ED2C0AD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3AF181D1-71AC-43D8-A6E1-D4C488D5DC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4132D661-917C-4D2D-8E37-8590B55D9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7969643D-8B71-434D-A235-68CB241F9D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DF15C24A-4BCF-47C0-B2FA-76A0EF3384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F90C0C-50D9-4E4C-B92C-8CA673DA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Alternatívy čítania a písania, aby sme umožnili osvojenie zručností a prejavenie vedomostí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xmlns="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xmlns="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xmlns="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xmlns="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xmlns="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jekt pre text 2">
            <a:extLst>
              <a:ext uri="{FF2B5EF4-FFF2-40B4-BE49-F238E27FC236}">
                <a16:creationId xmlns:a16="http://schemas.microsoft.com/office/drawing/2014/main" xmlns="" id="{40F24871-8DF6-4814-987F-054B1F599F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500400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77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920209C-E85B-4D6F-A56F-724F5ADA81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9125522E-1DFD-4F78-912B-B922A2D39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DA72C10-FE9D-49B3-80CB-A7EE8BCB38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6E7DF470-1055-45E4-AB9D-11E42EC538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6AA35CFF-3837-4B7F-B875-718AC2E14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62F41804-A347-47E3-8BD8-BD00CF2F64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76894B81-EE9C-4546-BCFA-DD9ED2C0AD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3AF181D1-71AC-43D8-A6E1-D4C488D5DC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4132D661-917C-4D2D-8E37-8590B55D9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7969643D-8B71-434D-A235-68CB241F9D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DF15C24A-4BCF-47C0-B2FA-76A0EF3384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1A3C31-4B3F-41D7-8609-608250CC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Príklad zo života študenta s VPU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xmlns="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xmlns="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xmlns="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xmlns="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xmlns="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jekt pre text 2">
            <a:extLst>
              <a:ext uri="{FF2B5EF4-FFF2-40B4-BE49-F238E27FC236}">
                <a16:creationId xmlns:a16="http://schemas.microsoft.com/office/drawing/2014/main" xmlns="" id="{43994FC8-BB50-46B3-996D-D621CF542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811993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651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snímka obrazovky&#10;&#10;Automaticky generovaný popis">
            <a:extLst>
              <a:ext uri="{FF2B5EF4-FFF2-40B4-BE49-F238E27FC236}">
                <a16:creationId xmlns:a16="http://schemas.microsoft.com/office/drawing/2014/main" xmlns="" id="{DC187EF9-E4FE-4756-A62F-E19F22065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201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34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AB1F5824-DF3A-45F7-964E-602DDFBE9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67" y="0"/>
            <a:ext cx="9696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07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3B213DDE-2DBD-4121-9241-10A6316BC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04" y="1131994"/>
            <a:ext cx="648817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8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66848AC2-2A54-4364-9AA3-3EC7D1488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04" y="1131994"/>
            <a:ext cx="648817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2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snímka obrazovky&#10;&#10;Automaticky generovaný popis">
            <a:extLst>
              <a:ext uri="{FF2B5EF4-FFF2-40B4-BE49-F238E27FC236}">
                <a16:creationId xmlns:a16="http://schemas.microsoft.com/office/drawing/2014/main" xmlns="" id="{2D9EA6A4-C35C-45D1-929A-73F703B6B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14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Zástupný objekt pre obrázok 5" descr="Obrázok, na ktorom je voda, nábytok, sedadlo, stolička&#10;&#10;Automaticky generovaný popis">
            <a:extLst>
              <a:ext uri="{FF2B5EF4-FFF2-40B4-BE49-F238E27FC236}">
                <a16:creationId xmlns:a16="http://schemas.microsoft.com/office/drawing/2014/main" xmlns="" id="{AAE9261D-85E8-4411-8C43-FE686F2909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6376" t="839" r="7165" b="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968994-B0A6-42F2-A59E-D4559216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/>
            </a:r>
            <a:br>
              <a:rPr lang="en-US" sz="4800"/>
            </a:br>
            <a:r>
              <a:rPr lang="en-US" sz="4800"/>
              <a:t>Krásne prázdniny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A8D0B500-225C-4A2E-B614-9E13AB4E2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5" y="4050831"/>
            <a:ext cx="407972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Ďakujem za pozornosť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857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77E65FB9-D254-40D5-AABB-2CB18E4C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u="sng"/>
              <a:t>Porucha učenia</a:t>
            </a:r>
            <a:r>
              <a:rPr lang="en-US" sz="4100"/>
              <a:t> –súhrnné označenie rôznorodých skupín porúch</a:t>
            </a:r>
            <a:endParaRPr lang="en-US" sz="4100" u="sng"/>
          </a:p>
        </p:txBody>
      </p:sp>
      <p:graphicFrame>
        <p:nvGraphicFramePr>
          <p:cNvPr id="33" name="Zástupný objekt pre text 3">
            <a:extLst>
              <a:ext uri="{FF2B5EF4-FFF2-40B4-BE49-F238E27FC236}">
                <a16:creationId xmlns:a16="http://schemas.microsoft.com/office/drawing/2014/main" xmlns="" id="{DA34F5A2-C790-4806-9903-90B304A70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951645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93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20B052-FE0D-4546-9D48-73907873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Poruchy učenia nie sú spojené s viditeľným stigmatizujúcim prejavom vo vzhľade alebo chovaní</a:t>
            </a:r>
          </a:p>
        </p:txBody>
      </p:sp>
      <p:graphicFrame>
        <p:nvGraphicFramePr>
          <p:cNvPr id="5" name="Zástupný objekt pre text 2">
            <a:extLst>
              <a:ext uri="{FF2B5EF4-FFF2-40B4-BE49-F238E27FC236}">
                <a16:creationId xmlns:a16="http://schemas.microsoft.com/office/drawing/2014/main" xmlns="" id="{2AC34F9C-0E63-4A9B-948E-90046772B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70514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91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520FFA88-7510-4CF1-BA73-B8AB94BA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Skutočnosť:</a:t>
            </a:r>
            <a:br>
              <a:rPr lang="en-US"/>
            </a:br>
            <a:r>
              <a:rPr lang="en-US"/>
              <a:t>Poruchy učenia</a:t>
            </a:r>
          </a:p>
        </p:txBody>
      </p:sp>
      <p:graphicFrame>
        <p:nvGraphicFramePr>
          <p:cNvPr id="7" name="Zástupný objekt pre text 4">
            <a:extLst>
              <a:ext uri="{FF2B5EF4-FFF2-40B4-BE49-F238E27FC236}">
                <a16:creationId xmlns:a16="http://schemas.microsoft.com/office/drawing/2014/main" xmlns="" id="{502B8A4E-AA23-47DE-A524-1283DBB21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02712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49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493C59-756B-4FAE-B56B-FAAB38A7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887" y="538578"/>
            <a:ext cx="8094134" cy="3022600"/>
          </a:xfrm>
        </p:spPr>
        <p:txBody>
          <a:bodyPr/>
          <a:lstStyle/>
          <a:p>
            <a:r>
              <a:rPr lang="sk-SK" dirty="0"/>
              <a:t>Nejde o bežné, ale veľmi špecifické ťažkosti, </a:t>
            </a:r>
            <a:br>
              <a:rPr lang="sk-SK" dirty="0"/>
            </a:br>
            <a:r>
              <a:rPr lang="sk-SK" dirty="0"/>
              <a:t>používa sa aj termín </a:t>
            </a:r>
            <a:br>
              <a:rPr lang="sk-SK" dirty="0"/>
            </a:br>
            <a:r>
              <a:rPr lang="sk-SK" dirty="0"/>
              <a:t>špecifické poruchy učenia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D624C052-D1FD-4B11-A594-FFD09151B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dirty="0"/>
              <a:t>Príčinou nie je </a:t>
            </a:r>
          </a:p>
          <a:p>
            <a:r>
              <a:rPr lang="sk-SK" dirty="0"/>
              <a:t>nedostatok snahy alebo lajdáctvo</a:t>
            </a:r>
          </a:p>
          <a:p>
            <a:r>
              <a:rPr lang="sk-SK" dirty="0"/>
              <a:t>patológia rodinného prostredia</a:t>
            </a:r>
          </a:p>
          <a:p>
            <a:r>
              <a:rPr lang="sk-SK" dirty="0"/>
              <a:t>znížená inteligencia</a:t>
            </a:r>
          </a:p>
          <a:p>
            <a:r>
              <a:rPr lang="sk-SK" dirty="0"/>
              <a:t>nesprávna výuková metóda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969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xmlns="" id="{50B0B5F8-AA72-42DF-BE64-9C071745ECDF}"/>
              </a:ext>
            </a:extLst>
          </p:cNvPr>
          <p:cNvSpPr/>
          <p:nvPr/>
        </p:nvSpPr>
        <p:spPr>
          <a:xfrm>
            <a:off x="747877" y="921811"/>
            <a:ext cx="8494633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Príčiny porúch učenia:</a:t>
            </a:r>
          </a:p>
          <a:p>
            <a:pPr algn="ctr"/>
            <a:endParaRPr lang="sk-SK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Problematický vývin reči</a:t>
            </a:r>
          </a:p>
          <a:p>
            <a:pPr algn="ctr"/>
            <a:r>
              <a:rPr lang="sk-SK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(reč je úzko spojená so všetkými verbálnymi operáciami, </a:t>
            </a:r>
            <a:r>
              <a:rPr lang="sk-SK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t.j</a:t>
            </a:r>
            <a:r>
              <a:rPr lang="sk-SK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čítanie písanie</a:t>
            </a:r>
          </a:p>
          <a:p>
            <a:pPr algn="ctr"/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aj s vývinom myslenia</a:t>
            </a:r>
          </a:p>
          <a:p>
            <a:pPr algn="ctr"/>
            <a:endParaRPr lang="sk-SK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Čiastkové deficity v oblasti</a:t>
            </a:r>
          </a:p>
          <a:p>
            <a:pPr algn="ctr"/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zrakového vnímania</a:t>
            </a:r>
          </a:p>
          <a:p>
            <a:pPr algn="ctr"/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sluchového vnímania</a:t>
            </a:r>
          </a:p>
          <a:p>
            <a:pPr algn="ctr"/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zraková diferenciácia</a:t>
            </a:r>
          </a:p>
          <a:p>
            <a:pPr algn="ctr"/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sluchová diferenciácia</a:t>
            </a:r>
          </a:p>
          <a:p>
            <a:pPr algn="ctr"/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priestorová a PL orientácia</a:t>
            </a:r>
          </a:p>
          <a:p>
            <a:pPr algn="ctr"/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zraková a sluchová pamäť</a:t>
            </a:r>
          </a:p>
          <a:p>
            <a:pPr algn="ctr"/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pozornosť</a:t>
            </a:r>
          </a:p>
          <a:p>
            <a:pPr algn="ctr"/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Ľahká mozgová dysfunkcia v dôsledku drobného organického poškodenia mozgu</a:t>
            </a:r>
          </a:p>
          <a:p>
            <a:pPr algn="ctr"/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Dedičný vplyv (60%)</a:t>
            </a:r>
          </a:p>
          <a:p>
            <a:pPr algn="ctr"/>
            <a:endParaRPr lang="sk-SK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k-SK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71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4501D9-E36A-4EC8-B09E-90F988B8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Poruchy učenia sa diferencujú podľa postihnutých školských zručností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7E3ACDFB-9A81-42A2-B7DC-6E90F2931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149" y="2894120"/>
            <a:ext cx="8519931" cy="3648723"/>
          </a:xfrm>
        </p:spPr>
        <p:txBody>
          <a:bodyPr>
            <a:normAutofit fontScale="3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8000" dirty="0"/>
              <a:t>Čítanie –</a:t>
            </a:r>
            <a:r>
              <a:rPr lang="sk-SK" sz="8000" dirty="0" err="1">
                <a:highlight>
                  <a:srgbClr val="FFFF00"/>
                </a:highlight>
              </a:rPr>
              <a:t>dyslexia</a:t>
            </a:r>
            <a:endParaRPr lang="sk-SK" sz="8000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8000" dirty="0"/>
              <a:t>Písanie- </a:t>
            </a:r>
            <a:r>
              <a:rPr lang="sk-SK" sz="8000" dirty="0" err="1">
                <a:highlight>
                  <a:srgbClr val="FFFF00"/>
                </a:highlight>
              </a:rPr>
              <a:t>dysgrafia</a:t>
            </a:r>
            <a:endParaRPr lang="sk-SK" sz="5800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8000" dirty="0"/>
              <a:t>Pravopis- </a:t>
            </a:r>
            <a:r>
              <a:rPr lang="sk-SK" sz="8000" dirty="0">
                <a:highlight>
                  <a:srgbClr val="FFFF00"/>
                </a:highlight>
              </a:rPr>
              <a:t>dysortografia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8000" dirty="0"/>
              <a:t>Matematika –</a:t>
            </a:r>
            <a:r>
              <a:rPr lang="sk-SK" sz="8000" dirty="0" err="1">
                <a:highlight>
                  <a:srgbClr val="FFFF00"/>
                </a:highlight>
              </a:rPr>
              <a:t>dyskalkúlia</a:t>
            </a:r>
            <a:endParaRPr lang="sk-SK" sz="8000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8000" dirty="0"/>
              <a:t>Pohyb, koordinácia, manuálne zručnosti – </a:t>
            </a:r>
            <a:r>
              <a:rPr lang="sk-SK" sz="8000" dirty="0">
                <a:highlight>
                  <a:srgbClr val="FFFF00"/>
                </a:highlight>
              </a:rPr>
              <a:t>dyspraxia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8000" dirty="0"/>
              <a:t>Vnímanie a reprodukcia hudby –</a:t>
            </a:r>
            <a:r>
              <a:rPr lang="sk-SK" sz="8000" dirty="0" err="1">
                <a:highlight>
                  <a:srgbClr val="FFFF00"/>
                </a:highlight>
              </a:rPr>
              <a:t>dysmúzia</a:t>
            </a:r>
            <a:endParaRPr lang="sk-SK" sz="8000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8000" dirty="0"/>
              <a:t>Kreslenie kombinovanie farieb -</a:t>
            </a:r>
            <a:r>
              <a:rPr lang="sk-SK" sz="8000" dirty="0" err="1">
                <a:highlight>
                  <a:srgbClr val="FFFF00"/>
                </a:highlight>
              </a:rPr>
              <a:t>dyspinxia</a:t>
            </a:r>
            <a:endParaRPr lang="sk-SK" sz="8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0070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DC3B41-8EF9-4DF8-8EDA-F1AFCC46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389" y="-597763"/>
            <a:ext cx="8596668" cy="3403600"/>
          </a:xfrm>
        </p:spPr>
        <p:txBody>
          <a:bodyPr/>
          <a:lstStyle/>
          <a:p>
            <a:r>
              <a:rPr lang="sk-SK" dirty="0"/>
              <a:t>Poruchy učenia na SŠ-mýty: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5D71632B-2655-4079-8F66-EDBBA8C1F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473" y="2805837"/>
            <a:ext cx="8596668" cy="1570962"/>
          </a:xfrm>
        </p:spPr>
        <p:txBody>
          <a:bodyPr>
            <a:noAutofit/>
          </a:bodyPr>
          <a:lstStyle/>
          <a:p>
            <a:r>
              <a:rPr lang="sk-SK" sz="2800" dirty="0"/>
              <a:t>„</a:t>
            </a:r>
            <a:r>
              <a:rPr lang="sk-SK" sz="2800" dirty="0" err="1"/>
              <a:t>Dyslexia</a:t>
            </a:r>
            <a:r>
              <a:rPr lang="sk-SK" sz="2800" dirty="0"/>
              <a:t> sa týka jazykov, fyzika, matematika ani prírodopis s ňou nesúvisia.“</a:t>
            </a:r>
          </a:p>
          <a:p>
            <a:r>
              <a:rPr lang="sk-SK" sz="2800" dirty="0"/>
              <a:t>„Sluchovú analýzu a syntézu zvláda, číta bez chýb a plynulo. </a:t>
            </a:r>
            <a:r>
              <a:rPr lang="sk-SK" sz="2800" dirty="0" err="1"/>
              <a:t>Dyslexia</a:t>
            </a:r>
            <a:r>
              <a:rPr lang="sk-SK" sz="2800" dirty="0"/>
              <a:t> je kompenzovaná.“</a:t>
            </a:r>
          </a:p>
          <a:p>
            <a:r>
              <a:rPr lang="sk-SK" sz="2800" dirty="0"/>
              <a:t>„Tu ste na výberovej škole, tu nás </a:t>
            </a:r>
            <a:r>
              <a:rPr lang="sk-SK" sz="2800" dirty="0" err="1"/>
              <a:t>dyslexia</a:t>
            </a:r>
            <a:r>
              <a:rPr lang="sk-SK" sz="2800" dirty="0"/>
              <a:t> nezaujíma.“</a:t>
            </a:r>
          </a:p>
        </p:txBody>
      </p:sp>
    </p:spTree>
    <p:extLst>
      <p:ext uri="{BB962C8B-B14F-4D97-AF65-F5344CB8AC3E}">
        <p14:creationId xmlns:p14="http://schemas.microsoft.com/office/powerpoint/2010/main" val="11740142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917</Words>
  <Application>Microsoft Office PowerPoint</Application>
  <PresentationFormat>Širokouhlá</PresentationFormat>
  <Paragraphs>120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3" baseType="lpstr">
      <vt:lpstr>Arial</vt:lpstr>
      <vt:lpstr>Calibri</vt:lpstr>
      <vt:lpstr>Trebuchet MS</vt:lpstr>
      <vt:lpstr>Wingdings</vt:lpstr>
      <vt:lpstr>Wingdings 3</vt:lpstr>
      <vt:lpstr>Fazeta</vt:lpstr>
      <vt:lpstr>Poruchy učenia a stredná škola</vt:lpstr>
      <vt:lpstr>Prezentácia programu PowerPoint</vt:lpstr>
      <vt:lpstr>Porucha učenia –súhrnné označenie rôznorodých skupín porúch</vt:lpstr>
      <vt:lpstr>Poruchy učenia nie sú spojené s viditeľným stigmatizujúcim prejavom vo vzhľade alebo chovaní</vt:lpstr>
      <vt:lpstr>Skutočnosť: Poruchy učenia</vt:lpstr>
      <vt:lpstr>Nejde o bežné, ale veľmi špecifické ťažkosti,  používa sa aj termín  špecifické poruchy učenia</vt:lpstr>
      <vt:lpstr>Prezentácia programu PowerPoint</vt:lpstr>
      <vt:lpstr>Poruchy učenia sa diferencujú podľa postihnutých školských zručností</vt:lpstr>
      <vt:lpstr>Poruchy učenia na SŠ-mýty: </vt:lpstr>
      <vt:lpstr>S pribúdajúcim vekom a ďalšími rokmi štúdia dyslexia nezmizne. Mení sa profil jedinca, jeho silných stránok i problémov.</vt:lpstr>
      <vt:lpstr>„Já to robiť nemusím, já na to mám papier.“ „On má mať úľavy, toto robiť nemôže.“ „Predsa mu nemôžem dať zlú známku, keď má papier, že má dyslexiu.“</vt:lpstr>
      <vt:lpstr>Mnohí žiaci s dyslexiou sa učia výrazne viac než spolužiaci bez dyslexie.</vt:lpstr>
      <vt:lpstr>Podporné opatrenia: </vt:lpstr>
      <vt:lpstr>Žiaci s dyslexiou na strednej škole už často čítajú plynulo a sporozumením. Čítajú však pomalšie, nevydržia čítať dlhšiu dobu, lebo ich čítanie unavuje. S postupujúcou únavou klesá účinnosť čítania a porozumenia čítanému textu.</vt:lpstr>
      <vt:lpstr>Problémy</vt:lpstr>
      <vt:lpstr>Zapamätanie písaného textu</vt:lpstr>
      <vt:lpstr>Písanie </vt:lpstr>
      <vt:lpstr>Viesť žiakov k tomu, aby texty odovzdávali v akceptovateľnej podobe</vt:lpstr>
      <vt:lpstr>Čo môže pomôcť</vt:lpstr>
      <vt:lpstr>Alternatívy čítania a písania, aby sme umožnili osvojenie zručností a prejavenie vedomostí</vt:lpstr>
      <vt:lpstr>Príklad zo života študenta s VPU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Krásne prázdniny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učenia a stredná škola</dc:title>
  <dc:creator>Hana Francúzová</dc:creator>
  <cp:lastModifiedBy>poradna</cp:lastModifiedBy>
  <cp:revision>1</cp:revision>
  <dcterms:created xsi:type="dcterms:W3CDTF">2019-07-01T00:29:37Z</dcterms:created>
  <dcterms:modified xsi:type="dcterms:W3CDTF">2020-04-07T12:09:14Z</dcterms:modified>
</cp:coreProperties>
</file>